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21"/>
  </p:notesMasterIdLst>
  <p:handoutMasterIdLst>
    <p:handoutMasterId r:id="rId22"/>
  </p:handoutMasterIdLst>
  <p:sldIdLst>
    <p:sldId id="256" r:id="rId9"/>
    <p:sldId id="257" r:id="rId10"/>
    <p:sldId id="258" r:id="rId11"/>
    <p:sldId id="262" r:id="rId12"/>
    <p:sldId id="264" r:id="rId13"/>
    <p:sldId id="266" r:id="rId14"/>
    <p:sldId id="259" r:id="rId15"/>
    <p:sldId id="268" r:id="rId16"/>
    <p:sldId id="260" r:id="rId17"/>
    <p:sldId id="261" r:id="rId18"/>
    <p:sldId id="270" r:id="rId19"/>
    <p:sldId id="272" r:id="rId20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ölüm 1" id="{EF31D85F-EDF4-4BCF-B6FD-DBD98EFE10F9}">
          <p14:sldIdLst>
            <p14:sldId id="256"/>
            <p14:sldId id="257"/>
            <p14:sldId id="258"/>
          </p14:sldIdLst>
        </p14:section>
        <p14:section name="bölüm 2" id="{CCC6A75E-2F8C-43FB-B0D5-8B48FC4E07F4}">
          <p14:sldIdLst>
            <p14:sldId id="262"/>
            <p14:sldId id="264"/>
            <p14:sldId id="266"/>
            <p14:sldId id="259"/>
            <p14:sldId id="268"/>
            <p14:sldId id="260"/>
            <p14:sldId id="261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ad dereli" initials="ed" lastIdx="1" clrIdx="0">
    <p:extLst>
      <p:ext uri="{19B8F6BF-5375-455C-9EA6-DF929625EA0E}">
        <p15:presenceInfo xmlns:p15="http://schemas.microsoft.com/office/powerpoint/2012/main" userId="e0eabb29b8ea13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5" autoAdjust="0"/>
  </p:normalViewPr>
  <p:slideViewPr>
    <p:cSldViewPr>
      <p:cViewPr varScale="1">
        <p:scale>
          <a:sx n="99" d="100"/>
          <a:sy n="99" d="100"/>
        </p:scale>
        <p:origin x="145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ad dereli" userId="e0eabb29b8ea1341" providerId="LiveId" clId="{6C2B7694-2785-4E54-B478-82BB16C1699F}"/>
    <pc:docChg chg="undo custSel addSld delSld modSld addMainMaster delMainMaster modMainMaster addSection delSection modSection">
      <pc:chgData name="esad dereli" userId="e0eabb29b8ea1341" providerId="LiveId" clId="{6C2B7694-2785-4E54-B478-82BB16C1699F}" dt="2021-01-13T14:53:49.175" v="3089" actId="255"/>
      <pc:docMkLst>
        <pc:docMk/>
      </pc:docMkLst>
      <pc:sldChg chg="modTransition">
        <pc:chgData name="esad dereli" userId="e0eabb29b8ea1341" providerId="LiveId" clId="{6C2B7694-2785-4E54-B478-82BB16C1699F}" dt="2021-01-13T13:11:36.815" v="1160"/>
        <pc:sldMkLst>
          <pc:docMk/>
          <pc:sldMk cId="0" sldId="256"/>
        </pc:sldMkLst>
      </pc:sldChg>
      <pc:sldChg chg="modTransition">
        <pc:chgData name="esad dereli" userId="e0eabb29b8ea1341" providerId="LiveId" clId="{6C2B7694-2785-4E54-B478-82BB16C1699F}" dt="2021-01-13T13:10:42.429" v="1146"/>
        <pc:sldMkLst>
          <pc:docMk/>
          <pc:sldMk cId="0" sldId="257"/>
        </pc:sldMkLst>
      </pc:sldChg>
      <pc:sldChg chg="addSp delSp modSp mod modTransition setBg">
        <pc:chgData name="esad dereli" userId="e0eabb29b8ea1341" providerId="LiveId" clId="{6C2B7694-2785-4E54-B478-82BB16C1699F}" dt="2021-01-13T14:51:46.614" v="3087" actId="14100"/>
        <pc:sldMkLst>
          <pc:docMk/>
          <pc:sldMk cId="0" sldId="258"/>
        </pc:sldMkLst>
        <pc:spChg chg="mod">
          <ac:chgData name="esad dereli" userId="e0eabb29b8ea1341" providerId="LiveId" clId="{6C2B7694-2785-4E54-B478-82BB16C1699F}" dt="2021-01-13T14:51:46.614" v="3087" actId="14100"/>
          <ac:spMkLst>
            <pc:docMk/>
            <pc:sldMk cId="0" sldId="258"/>
            <ac:spMk id="5123" creationId="{00000000-0000-0000-0000-000000000000}"/>
          </ac:spMkLst>
        </pc:spChg>
        <pc:picChg chg="add del">
          <ac:chgData name="esad dereli" userId="e0eabb29b8ea1341" providerId="LiveId" clId="{6C2B7694-2785-4E54-B478-82BB16C1699F}" dt="2021-01-13T11:30:36.125" v="57" actId="22"/>
          <ac:picMkLst>
            <pc:docMk/>
            <pc:sldMk cId="0" sldId="258"/>
            <ac:picMk id="12" creationId="{B661B638-74DD-41FE-BDE0-D6BD8891BB72}"/>
          </ac:picMkLst>
        </pc:picChg>
        <pc:picChg chg="add mod">
          <ac:chgData name="esad dereli" userId="e0eabb29b8ea1341" providerId="LiveId" clId="{6C2B7694-2785-4E54-B478-82BB16C1699F}" dt="2021-01-13T11:31:58.093" v="65" actId="14100"/>
          <ac:picMkLst>
            <pc:docMk/>
            <pc:sldMk cId="0" sldId="258"/>
            <ac:picMk id="14" creationId="{58D59DA1-7771-4884-8722-941D402DA0DA}"/>
          </ac:picMkLst>
        </pc:picChg>
        <pc:picChg chg="add del mod">
          <ac:chgData name="esad dereli" userId="e0eabb29b8ea1341" providerId="LiveId" clId="{6C2B7694-2785-4E54-B478-82BB16C1699F}" dt="2021-01-13T11:21:16.334" v="6" actId="478"/>
          <ac:picMkLst>
            <pc:docMk/>
            <pc:sldMk cId="0" sldId="258"/>
            <ac:picMk id="1032" creationId="{5636E847-C91E-450F-AD88-E10A687FDA52}"/>
          </ac:picMkLst>
        </pc:picChg>
        <pc:picChg chg="add del mod">
          <ac:chgData name="esad dereli" userId="e0eabb29b8ea1341" providerId="LiveId" clId="{6C2B7694-2785-4E54-B478-82BB16C1699F}" dt="2021-01-13T11:23:20.022" v="22" actId="478"/>
          <ac:picMkLst>
            <pc:docMk/>
            <pc:sldMk cId="0" sldId="258"/>
            <ac:picMk id="1034" creationId="{5810A41E-88B6-4594-92BD-CF24367705FA}"/>
          </ac:picMkLst>
        </pc:picChg>
        <pc:picChg chg="add del mod">
          <ac:chgData name="esad dereli" userId="e0eabb29b8ea1341" providerId="LiveId" clId="{6C2B7694-2785-4E54-B478-82BB16C1699F}" dt="2021-01-13T11:23:20.022" v="22" actId="478"/>
          <ac:picMkLst>
            <pc:docMk/>
            <pc:sldMk cId="0" sldId="258"/>
            <ac:picMk id="1036" creationId="{72867790-9A65-49A5-B122-D88691FF4BF1}"/>
          </ac:picMkLst>
        </pc:picChg>
        <pc:picChg chg="add del mod">
          <ac:chgData name="esad dereli" userId="e0eabb29b8ea1341" providerId="LiveId" clId="{6C2B7694-2785-4E54-B478-82BB16C1699F}" dt="2021-01-13T11:26:19.952" v="30" actId="478"/>
          <ac:picMkLst>
            <pc:docMk/>
            <pc:sldMk cId="0" sldId="258"/>
            <ac:picMk id="1038" creationId="{F71E5383-E783-4B14-A9F9-4AE835DEAC40}"/>
          </ac:picMkLst>
        </pc:picChg>
        <pc:picChg chg="add del mod">
          <ac:chgData name="esad dereli" userId="e0eabb29b8ea1341" providerId="LiveId" clId="{6C2B7694-2785-4E54-B478-82BB16C1699F}" dt="2021-01-13T11:31:39.126" v="61" actId="478"/>
          <ac:picMkLst>
            <pc:docMk/>
            <pc:sldMk cId="0" sldId="258"/>
            <ac:picMk id="1040" creationId="{77C10C04-B2E6-4BD3-9155-44A075170E0F}"/>
          </ac:picMkLst>
        </pc:picChg>
      </pc:sldChg>
      <pc:sldChg chg="addSp delSp modSp new mod modTransition setBg addCm">
        <pc:chgData name="esad dereli" userId="e0eabb29b8ea1341" providerId="LiveId" clId="{6C2B7694-2785-4E54-B478-82BB16C1699F}" dt="2021-01-13T13:21:04.389" v="1222" actId="1076"/>
        <pc:sldMkLst>
          <pc:docMk/>
          <pc:sldMk cId="833042633" sldId="259"/>
        </pc:sldMkLst>
        <pc:spChg chg="del mod">
          <ac:chgData name="esad dereli" userId="e0eabb29b8ea1341" providerId="LiveId" clId="{6C2B7694-2785-4E54-B478-82BB16C1699F}" dt="2021-01-13T12:27:11.579" v="97" actId="478"/>
          <ac:spMkLst>
            <pc:docMk/>
            <pc:sldMk cId="833042633" sldId="259"/>
            <ac:spMk id="2" creationId="{074C9945-6A0C-4AF5-AFC2-5F40C544245C}"/>
          </ac:spMkLst>
        </pc:spChg>
        <pc:spChg chg="del">
          <ac:chgData name="esad dereli" userId="e0eabb29b8ea1341" providerId="LiveId" clId="{6C2B7694-2785-4E54-B478-82BB16C1699F}" dt="2021-01-13T12:27:14.437" v="98" actId="478"/>
          <ac:spMkLst>
            <pc:docMk/>
            <pc:sldMk cId="833042633" sldId="259"/>
            <ac:spMk id="3" creationId="{1080E072-9539-44B5-BD26-A956A86DDF4F}"/>
          </ac:spMkLst>
        </pc:spChg>
        <pc:spChg chg="add mod">
          <ac:chgData name="esad dereli" userId="e0eabb29b8ea1341" providerId="LiveId" clId="{6C2B7694-2785-4E54-B478-82BB16C1699F}" dt="2021-01-13T12:41:52.974" v="331" actId="207"/>
          <ac:spMkLst>
            <pc:docMk/>
            <pc:sldMk cId="833042633" sldId="259"/>
            <ac:spMk id="8" creationId="{9C7B242E-AB5A-452B-8534-AD486D6B30CC}"/>
          </ac:spMkLst>
        </pc:spChg>
        <pc:spChg chg="add mod">
          <ac:chgData name="esad dereli" userId="e0eabb29b8ea1341" providerId="LiveId" clId="{6C2B7694-2785-4E54-B478-82BB16C1699F}" dt="2021-01-13T13:07:46.554" v="1132" actId="20577"/>
          <ac:spMkLst>
            <pc:docMk/>
            <pc:sldMk cId="833042633" sldId="259"/>
            <ac:spMk id="9" creationId="{955D0103-7427-4657-A362-108BCEC00C30}"/>
          </ac:spMkLst>
        </pc:spChg>
        <pc:picChg chg="add del mod">
          <ac:chgData name="esad dereli" userId="e0eabb29b8ea1341" providerId="LiveId" clId="{6C2B7694-2785-4E54-B478-82BB16C1699F}" dt="2021-01-13T12:30:50.396" v="110" actId="478"/>
          <ac:picMkLst>
            <pc:docMk/>
            <pc:sldMk cId="833042633" sldId="259"/>
            <ac:picMk id="5" creationId="{30CD37AC-4E74-4387-B0C9-7E344B9581A4}"/>
          </ac:picMkLst>
        </pc:picChg>
        <pc:picChg chg="add del mod ord modCrop">
          <ac:chgData name="esad dereli" userId="e0eabb29b8ea1341" providerId="LiveId" clId="{6C2B7694-2785-4E54-B478-82BB16C1699F}" dt="2021-01-13T13:21:04.389" v="1222" actId="1076"/>
          <ac:picMkLst>
            <pc:docMk/>
            <pc:sldMk cId="833042633" sldId="259"/>
            <ac:picMk id="7" creationId="{ED98DF72-9FDC-44D4-B21B-F32D02F06F9C}"/>
          </ac:picMkLst>
        </pc:picChg>
        <pc:picChg chg="add del mod ord">
          <ac:chgData name="esad dereli" userId="e0eabb29b8ea1341" providerId="LiveId" clId="{6C2B7694-2785-4E54-B478-82BB16C1699F}" dt="2021-01-13T13:21:00.854" v="1220" actId="931"/>
          <ac:picMkLst>
            <pc:docMk/>
            <pc:sldMk cId="833042633" sldId="259"/>
            <ac:picMk id="11" creationId="{C5ECFFC7-82F3-4A44-86FC-AFD45DDFFD0D}"/>
          </ac:picMkLst>
        </pc:picChg>
        <pc:picChg chg="add del mod">
          <ac:chgData name="esad dereli" userId="e0eabb29b8ea1341" providerId="LiveId" clId="{6C2B7694-2785-4E54-B478-82BB16C1699F}" dt="2021-01-13T12:27:41.808" v="102" actId="478"/>
          <ac:picMkLst>
            <pc:docMk/>
            <pc:sldMk cId="833042633" sldId="259"/>
            <ac:picMk id="2050" creationId="{F514820A-5FFD-4876-8C61-33262A6E7E75}"/>
          </ac:picMkLst>
        </pc:picChg>
        <pc:picChg chg="add del mod">
          <ac:chgData name="esad dereli" userId="e0eabb29b8ea1341" providerId="LiveId" clId="{6C2B7694-2785-4E54-B478-82BB16C1699F}" dt="2021-01-13T12:28:26.649" v="107" actId="478"/>
          <ac:picMkLst>
            <pc:docMk/>
            <pc:sldMk cId="833042633" sldId="259"/>
            <ac:picMk id="2052" creationId="{53EF1435-A858-4CAD-B2B3-3210A972591B}"/>
          </ac:picMkLst>
        </pc:picChg>
      </pc:sldChg>
      <pc:sldChg chg="addSp delSp modSp new del mod setBg chgLayout">
        <pc:chgData name="esad dereli" userId="e0eabb29b8ea1341" providerId="LiveId" clId="{6C2B7694-2785-4E54-B478-82BB16C1699F}" dt="2021-01-13T12:02:44.864" v="90" actId="47"/>
        <pc:sldMkLst>
          <pc:docMk/>
          <pc:sldMk cId="1511128734" sldId="259"/>
        </pc:sldMkLst>
        <pc:spChg chg="del mod">
          <ac:chgData name="esad dereli" userId="e0eabb29b8ea1341" providerId="LiveId" clId="{6C2B7694-2785-4E54-B478-82BB16C1699F}" dt="2021-01-13T11:55:34.735" v="78" actId="6264"/>
          <ac:spMkLst>
            <pc:docMk/>
            <pc:sldMk cId="1511128734" sldId="259"/>
            <ac:spMk id="2" creationId="{B2D0DF0C-64CF-450F-8F02-565A2141EE88}"/>
          </ac:spMkLst>
        </pc:spChg>
        <pc:spChg chg="del mod">
          <ac:chgData name="esad dereli" userId="e0eabb29b8ea1341" providerId="LiveId" clId="{6C2B7694-2785-4E54-B478-82BB16C1699F}" dt="2021-01-13T11:55:34.735" v="78" actId="6264"/>
          <ac:spMkLst>
            <pc:docMk/>
            <pc:sldMk cId="1511128734" sldId="259"/>
            <ac:spMk id="3" creationId="{C72ECA63-11FC-452A-8E96-508A8A23F712}"/>
          </ac:spMkLst>
        </pc:spChg>
        <pc:spChg chg="add mod ord">
          <ac:chgData name="esad dereli" userId="e0eabb29b8ea1341" providerId="LiveId" clId="{6C2B7694-2785-4E54-B478-82BB16C1699F}" dt="2021-01-13T11:59:57.311" v="84"/>
          <ac:spMkLst>
            <pc:docMk/>
            <pc:sldMk cId="1511128734" sldId="259"/>
            <ac:spMk id="4" creationId="{2A3042BA-143F-4E4F-AF0D-48A6076C4F92}"/>
          </ac:spMkLst>
        </pc:spChg>
        <pc:spChg chg="add mod ord">
          <ac:chgData name="esad dereli" userId="e0eabb29b8ea1341" providerId="LiveId" clId="{6C2B7694-2785-4E54-B478-82BB16C1699F}" dt="2021-01-13T11:59:57.311" v="84"/>
          <ac:spMkLst>
            <pc:docMk/>
            <pc:sldMk cId="1511128734" sldId="259"/>
            <ac:spMk id="5" creationId="{AD34A9CF-2F62-4F5B-B414-0F1A8FE28503}"/>
          </ac:spMkLst>
        </pc:spChg>
      </pc:sldChg>
      <pc:sldChg chg="modSp new del">
        <pc:chgData name="esad dereli" userId="e0eabb29b8ea1341" providerId="LiveId" clId="{6C2B7694-2785-4E54-B478-82BB16C1699F}" dt="2021-01-13T12:02:40.954" v="87" actId="2696"/>
        <pc:sldMkLst>
          <pc:docMk/>
          <pc:sldMk cId="148369134" sldId="260"/>
        </pc:sldMkLst>
        <pc:spChg chg="mod">
          <ac:chgData name="esad dereli" userId="e0eabb29b8ea1341" providerId="LiveId" clId="{6C2B7694-2785-4E54-B478-82BB16C1699F}" dt="2021-01-13T11:59:49.389" v="83"/>
          <ac:spMkLst>
            <pc:docMk/>
            <pc:sldMk cId="148369134" sldId="260"/>
            <ac:spMk id="2" creationId="{FA74BADC-FBE8-4B44-932C-3460F787C560}"/>
          </ac:spMkLst>
        </pc:spChg>
        <pc:spChg chg="mod">
          <ac:chgData name="esad dereli" userId="e0eabb29b8ea1341" providerId="LiveId" clId="{6C2B7694-2785-4E54-B478-82BB16C1699F}" dt="2021-01-13T11:59:49.389" v="83"/>
          <ac:spMkLst>
            <pc:docMk/>
            <pc:sldMk cId="148369134" sldId="260"/>
            <ac:spMk id="3" creationId="{14D16A38-6CAE-467B-A882-8963C67820A2}"/>
          </ac:spMkLst>
        </pc:spChg>
      </pc:sldChg>
      <pc:sldChg chg="addSp delSp modSp new mod modTransition modClrScheme chgLayout">
        <pc:chgData name="esad dereli" userId="e0eabb29b8ea1341" providerId="LiveId" clId="{6C2B7694-2785-4E54-B478-82BB16C1699F}" dt="2021-01-13T14:49:11.443" v="3043" actId="20577"/>
        <pc:sldMkLst>
          <pc:docMk/>
          <pc:sldMk cId="3246788533" sldId="260"/>
        </pc:sldMkLst>
        <pc:spChg chg="mod ord">
          <ac:chgData name="esad dereli" userId="e0eabb29b8ea1341" providerId="LiveId" clId="{6C2B7694-2785-4E54-B478-82BB16C1699F}" dt="2021-01-13T13:42:23.111" v="1381" actId="339"/>
          <ac:spMkLst>
            <pc:docMk/>
            <pc:sldMk cId="3246788533" sldId="260"/>
            <ac:spMk id="2" creationId="{D138D4C5-3070-4F8D-88FA-2169F246DFB7}"/>
          </ac:spMkLst>
        </pc:spChg>
        <pc:spChg chg="del mod ord">
          <ac:chgData name="esad dereli" userId="e0eabb29b8ea1341" providerId="LiveId" clId="{6C2B7694-2785-4E54-B478-82BB16C1699F}" dt="2021-01-13T13:41:03.785" v="1376" actId="700"/>
          <ac:spMkLst>
            <pc:docMk/>
            <pc:sldMk cId="3246788533" sldId="260"/>
            <ac:spMk id="3" creationId="{27110A7C-68F0-4F11-B241-7433EB81C865}"/>
          </ac:spMkLst>
        </pc:spChg>
        <pc:spChg chg="add mod ord">
          <ac:chgData name="esad dereli" userId="e0eabb29b8ea1341" providerId="LiveId" clId="{6C2B7694-2785-4E54-B478-82BB16C1699F}" dt="2021-01-13T14:49:11.443" v="3043" actId="20577"/>
          <ac:spMkLst>
            <pc:docMk/>
            <pc:sldMk cId="3246788533" sldId="260"/>
            <ac:spMk id="4" creationId="{46F12E54-E45F-4824-BF8F-25818336DF51}"/>
          </ac:spMkLst>
        </pc:spChg>
      </pc:sldChg>
      <pc:sldChg chg="addSp delSp modSp new mod modTransition">
        <pc:chgData name="esad dereli" userId="e0eabb29b8ea1341" providerId="LiveId" clId="{6C2B7694-2785-4E54-B478-82BB16C1699F}" dt="2021-01-13T14:53:49.175" v="3089" actId="255"/>
        <pc:sldMkLst>
          <pc:docMk/>
          <pc:sldMk cId="1714925521" sldId="261"/>
        </pc:sldMkLst>
        <pc:spChg chg="del">
          <ac:chgData name="esad dereli" userId="e0eabb29b8ea1341" providerId="LiveId" clId="{6C2B7694-2785-4E54-B478-82BB16C1699F}" dt="2021-01-13T14:09:03.002" v="2533" actId="478"/>
          <ac:spMkLst>
            <pc:docMk/>
            <pc:sldMk cId="1714925521" sldId="261"/>
            <ac:spMk id="2" creationId="{C5DCFAA6-0F4B-43BB-BC33-AF4F8978F8FD}"/>
          </ac:spMkLst>
        </pc:spChg>
        <pc:spChg chg="del">
          <ac:chgData name="esad dereli" userId="e0eabb29b8ea1341" providerId="LiveId" clId="{6C2B7694-2785-4E54-B478-82BB16C1699F}" dt="2021-01-13T14:08:59.758" v="2532" actId="478"/>
          <ac:spMkLst>
            <pc:docMk/>
            <pc:sldMk cId="1714925521" sldId="261"/>
            <ac:spMk id="3" creationId="{195C243B-A3B7-44A8-93C9-29BA09D17CB4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6" creationId="{5224C62A-2E86-4362-986C-FD62B349E70D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7" creationId="{C5827F4E-1EFD-4272-9A32-533C91CD0E16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8" creationId="{427914BB-2C06-4D8B-9608-3CCCD8B4578A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9" creationId="{0005D85D-0287-491A-AFA3-888F0C64A8CB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10" creationId="{FF84428B-A4FF-44E2-BE64-6D912965985E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11" creationId="{A36225A3-C28C-4BBC-AF88-884B7F2A3085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12" creationId="{C2EE85A1-6C63-441C-9FEE-4653B0E46392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13" creationId="{5CD1B4FE-D4D7-4FF2-82E0-887F3E7C868A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41" creationId="{9F36891A-9BD5-4F66-B6B6-C5E53B2EC365}"/>
          </ac:spMkLst>
        </pc:spChg>
        <pc:spChg chg="add mod">
          <ac:chgData name="esad dereli" userId="e0eabb29b8ea1341" providerId="LiveId" clId="{6C2B7694-2785-4E54-B478-82BB16C1699F}" dt="2021-01-13T14:25:03.492" v="2938" actId="1076"/>
          <ac:spMkLst>
            <pc:docMk/>
            <pc:sldMk cId="1714925521" sldId="261"/>
            <ac:spMk id="42" creationId="{69D6A4E2-0C93-4CED-94F1-1CBC9EEBF94E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52" creationId="{31E42859-3FFF-4DB6-83FC-6D090434D402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53" creationId="{95312326-BBDF-4055-A127-50100D182E59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54" creationId="{28000937-8293-408A-A1E0-A58869F011E8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55" creationId="{6D2E2CEC-28EC-4F82-8A1C-17F2EF7F2DB3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56" creationId="{EC2989BA-7D55-4EA6-AA8F-6615E9863E13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57" creationId="{94CB9C9A-738A-4F09-B52C-0C70BD906D1A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63" creationId="{97F9AD04-2111-4FE5-A046-9557FFDA2652}"/>
          </ac:spMkLst>
        </pc:spChg>
        <pc:spChg chg="add mod">
          <ac:chgData name="esad dereli" userId="e0eabb29b8ea1341" providerId="LiveId" clId="{6C2B7694-2785-4E54-B478-82BB16C1699F}" dt="2021-01-13T14:24:44.358" v="2936" actId="571"/>
          <ac:spMkLst>
            <pc:docMk/>
            <pc:sldMk cId="1714925521" sldId="261"/>
            <ac:spMk id="64" creationId="{E91FDA16-CAFE-4225-9A8B-92061BDF5A92}"/>
          </ac:spMkLst>
        </pc:spChg>
        <pc:spChg chg="add del mod">
          <ac:chgData name="esad dereli" userId="e0eabb29b8ea1341" providerId="LiveId" clId="{6C2B7694-2785-4E54-B478-82BB16C1699F}" dt="2021-01-13T14:27:57.575" v="2983" actId="478"/>
          <ac:spMkLst>
            <pc:docMk/>
            <pc:sldMk cId="1714925521" sldId="261"/>
            <ac:spMk id="66" creationId="{F297A510-0D3E-42D9-A0F5-DB2E41600AE0}"/>
          </ac:spMkLst>
        </pc:spChg>
        <pc:spChg chg="add mod">
          <ac:chgData name="esad dereli" userId="e0eabb29b8ea1341" providerId="LiveId" clId="{6C2B7694-2785-4E54-B478-82BB16C1699F}" dt="2021-01-13T14:53:49.175" v="3089" actId="255"/>
          <ac:spMkLst>
            <pc:docMk/>
            <pc:sldMk cId="1714925521" sldId="261"/>
            <ac:spMk id="67" creationId="{31FA26A4-922F-4AC3-BF9B-80025A9AFC14}"/>
          </ac:spMkLst>
        </pc:spChg>
        <pc:spChg chg="add mod">
          <ac:chgData name="esad dereli" userId="e0eabb29b8ea1341" providerId="LiveId" clId="{6C2B7694-2785-4E54-B478-82BB16C1699F}" dt="2021-01-13T14:43:42.643" v="3034" actId="20577"/>
          <ac:spMkLst>
            <pc:docMk/>
            <pc:sldMk cId="1714925521" sldId="261"/>
            <ac:spMk id="68" creationId="{780A8286-B5A5-43A7-BD88-8BA1912658CC}"/>
          </ac:spMkLst>
        </pc:spChg>
        <pc:picChg chg="add mod modCrop">
          <ac:chgData name="esad dereli" userId="e0eabb29b8ea1341" providerId="LiveId" clId="{6C2B7694-2785-4E54-B478-82BB16C1699F}" dt="2021-01-13T14:25:03.492" v="2938" actId="1076"/>
          <ac:picMkLst>
            <pc:docMk/>
            <pc:sldMk cId="1714925521" sldId="261"/>
            <ac:picMk id="5" creationId="{A70264D3-B16E-4407-A843-CF89F211166C}"/>
          </ac:picMkLst>
        </pc:picChg>
        <pc:picChg chg="add mod">
          <ac:chgData name="esad dereli" userId="e0eabb29b8ea1341" providerId="LiveId" clId="{6C2B7694-2785-4E54-B478-82BB16C1699F}" dt="2021-01-13T14:24:44.358" v="2936" actId="571"/>
          <ac:picMkLst>
            <pc:docMk/>
            <pc:sldMk cId="1714925521" sldId="261"/>
            <ac:picMk id="51" creationId="{63E8BDD0-3BE9-4D42-8C4E-E4A0730B812B}"/>
          </ac:picMkLst>
        </pc:pic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15" creationId="{2300D282-1BB1-435F-A2C5-3CD8588D265C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17" creationId="{AF16E307-37D3-42E3-8C9B-07467AEC8A28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20" creationId="{C5389D1C-3FFF-409F-94AC-6D92E56E8B2C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22" creationId="{0087D683-5BBC-422A-9904-FD29231DDEB7}"/>
          </ac:cxnSpMkLst>
        </pc:cxnChg>
        <pc:cxnChg chg="add del">
          <ac:chgData name="esad dereli" userId="e0eabb29b8ea1341" providerId="LiveId" clId="{6C2B7694-2785-4E54-B478-82BB16C1699F}" dt="2021-01-13T14:15:01.582" v="2556" actId="11529"/>
          <ac:cxnSpMkLst>
            <pc:docMk/>
            <pc:sldMk cId="1714925521" sldId="261"/>
            <ac:cxnSpMk id="26" creationId="{F382DBC7-CE16-4F7C-B298-A9A233B80B03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29" creationId="{5965EDCA-3744-4197-B116-68E79828D273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31" creationId="{F2C022A9-8CAC-44C6-8758-662B3F003E08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33" creationId="{795A9358-000B-411B-A772-A3B75E01F277}"/>
          </ac:cxnSpMkLst>
        </pc:cxnChg>
        <pc:cxnChg chg="add del mod">
          <ac:chgData name="esad dereli" userId="e0eabb29b8ea1341" providerId="LiveId" clId="{6C2B7694-2785-4E54-B478-82BB16C1699F}" dt="2021-01-13T14:20:41.020" v="2868" actId="478"/>
          <ac:cxnSpMkLst>
            <pc:docMk/>
            <pc:sldMk cId="1714925521" sldId="261"/>
            <ac:cxnSpMk id="35" creationId="{212BABD2-3458-4C14-A4F5-A29BDFF9F666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37" creationId="{E147050A-8A10-40C7-8CDD-4DA6CB4BD9A4}"/>
          </ac:cxnSpMkLst>
        </pc:cxnChg>
        <pc:cxnChg chg="add mod">
          <ac:chgData name="esad dereli" userId="e0eabb29b8ea1341" providerId="LiveId" clId="{6C2B7694-2785-4E54-B478-82BB16C1699F}" dt="2021-01-13T14:25:03.492" v="2938" actId="1076"/>
          <ac:cxnSpMkLst>
            <pc:docMk/>
            <pc:sldMk cId="1714925521" sldId="261"/>
            <ac:cxnSpMk id="39" creationId="{E07DB395-5E01-4E0A-9255-C340A1167A33}"/>
          </ac:cxnSpMkLst>
        </pc:cxnChg>
        <pc:cxnChg chg="add mod">
          <ac:chgData name="esad dereli" userId="e0eabb29b8ea1341" providerId="LiveId" clId="{6C2B7694-2785-4E54-B478-82BB16C1699F}" dt="2021-01-13T14:44:12.859" v="3036" actId="14100"/>
          <ac:cxnSpMkLst>
            <pc:docMk/>
            <pc:sldMk cId="1714925521" sldId="261"/>
            <ac:cxnSpMk id="44" creationId="{F30BBB81-C17C-4AE1-8015-1AC9741F3E72}"/>
          </ac:cxnSpMkLst>
        </pc:cxnChg>
        <pc:cxnChg chg="add mod">
          <ac:chgData name="esad dereli" userId="e0eabb29b8ea1341" providerId="LiveId" clId="{6C2B7694-2785-4E54-B478-82BB16C1699F}" dt="2021-01-13T14:26:29.633" v="2943" actId="1076"/>
          <ac:cxnSpMkLst>
            <pc:docMk/>
            <pc:sldMk cId="1714925521" sldId="261"/>
            <ac:cxnSpMk id="46" creationId="{AC49E77C-10C1-4A01-A58E-337D33D453CF}"/>
          </ac:cxnSpMkLst>
        </pc:cxnChg>
        <pc:cxnChg chg="add mod">
          <ac:chgData name="esad dereli" userId="e0eabb29b8ea1341" providerId="LiveId" clId="{6C2B7694-2785-4E54-B478-82BB16C1699F}" dt="2021-01-13T14:24:44.358" v="2936" actId="571"/>
          <ac:cxnSpMkLst>
            <pc:docMk/>
            <pc:sldMk cId="1714925521" sldId="261"/>
            <ac:cxnSpMk id="58" creationId="{ABF2A7A3-E56C-422B-9B48-E5F7CF4EABBC}"/>
          </ac:cxnSpMkLst>
        </pc:cxnChg>
        <pc:cxnChg chg="add mod">
          <ac:chgData name="esad dereli" userId="e0eabb29b8ea1341" providerId="LiveId" clId="{6C2B7694-2785-4E54-B478-82BB16C1699F}" dt="2021-01-13T14:24:44.358" v="2936" actId="571"/>
          <ac:cxnSpMkLst>
            <pc:docMk/>
            <pc:sldMk cId="1714925521" sldId="261"/>
            <ac:cxnSpMk id="59" creationId="{D63307C2-DA2D-4722-B9DF-7A3ADD3D1900}"/>
          </ac:cxnSpMkLst>
        </pc:cxnChg>
        <pc:cxnChg chg="add mod">
          <ac:chgData name="esad dereli" userId="e0eabb29b8ea1341" providerId="LiveId" clId="{6C2B7694-2785-4E54-B478-82BB16C1699F}" dt="2021-01-13T14:24:44.358" v="2936" actId="571"/>
          <ac:cxnSpMkLst>
            <pc:docMk/>
            <pc:sldMk cId="1714925521" sldId="261"/>
            <ac:cxnSpMk id="60" creationId="{A8659AB0-2869-4C5C-AC56-77759B7279CE}"/>
          </ac:cxnSpMkLst>
        </pc:cxnChg>
        <pc:cxnChg chg="add mod">
          <ac:chgData name="esad dereli" userId="e0eabb29b8ea1341" providerId="LiveId" clId="{6C2B7694-2785-4E54-B478-82BB16C1699F}" dt="2021-01-13T14:24:44.358" v="2936" actId="571"/>
          <ac:cxnSpMkLst>
            <pc:docMk/>
            <pc:sldMk cId="1714925521" sldId="261"/>
            <ac:cxnSpMk id="61" creationId="{F016A970-51BC-4AB6-9D15-0E096E273A45}"/>
          </ac:cxnSpMkLst>
        </pc:cxnChg>
        <pc:cxnChg chg="add mod">
          <ac:chgData name="esad dereli" userId="e0eabb29b8ea1341" providerId="LiveId" clId="{6C2B7694-2785-4E54-B478-82BB16C1699F}" dt="2021-01-13T14:24:44.358" v="2936" actId="571"/>
          <ac:cxnSpMkLst>
            <pc:docMk/>
            <pc:sldMk cId="1714925521" sldId="261"/>
            <ac:cxnSpMk id="62" creationId="{8F434B99-CACC-4655-A99C-7E80571FC5FE}"/>
          </ac:cxnSpMkLst>
        </pc:cxnChg>
        <pc:cxnChg chg="add mod">
          <ac:chgData name="esad dereli" userId="e0eabb29b8ea1341" providerId="LiveId" clId="{6C2B7694-2785-4E54-B478-82BB16C1699F}" dt="2021-01-13T14:24:44.358" v="2936" actId="571"/>
          <ac:cxnSpMkLst>
            <pc:docMk/>
            <pc:sldMk cId="1714925521" sldId="261"/>
            <ac:cxnSpMk id="65" creationId="{208310A2-87AA-4EDC-8D1C-1A1A88B003D9}"/>
          </ac:cxnSpMkLst>
        </pc:cxnChg>
        <pc:cxnChg chg="add mod">
          <ac:chgData name="esad dereli" userId="e0eabb29b8ea1341" providerId="LiveId" clId="{6C2B7694-2785-4E54-B478-82BB16C1699F}" dt="2021-01-13T14:43:03.212" v="2992" actId="13822"/>
          <ac:cxnSpMkLst>
            <pc:docMk/>
            <pc:sldMk cId="1714925521" sldId="261"/>
            <ac:cxnSpMk id="70" creationId="{A228044C-8CD8-4872-93BB-2808EE3FF66A}"/>
          </ac:cxnSpMkLst>
        </pc:cxnChg>
      </pc:sldChg>
      <pc:sldChg chg="modSp new del">
        <pc:chgData name="esad dereli" userId="e0eabb29b8ea1341" providerId="LiveId" clId="{6C2B7694-2785-4E54-B478-82BB16C1699F}" dt="2021-01-13T12:02:43.202" v="88" actId="47"/>
        <pc:sldMkLst>
          <pc:docMk/>
          <pc:sldMk cId="3816705199" sldId="261"/>
        </pc:sldMkLst>
        <pc:spChg chg="mod">
          <ac:chgData name="esad dereli" userId="e0eabb29b8ea1341" providerId="LiveId" clId="{6C2B7694-2785-4E54-B478-82BB16C1699F}" dt="2021-01-13T11:59:49.389" v="83"/>
          <ac:spMkLst>
            <pc:docMk/>
            <pc:sldMk cId="3816705199" sldId="261"/>
            <ac:spMk id="2" creationId="{BE8412FE-28B0-4058-A65A-C12665E218EC}"/>
          </ac:spMkLst>
        </pc:spChg>
        <pc:spChg chg="mod">
          <ac:chgData name="esad dereli" userId="e0eabb29b8ea1341" providerId="LiveId" clId="{6C2B7694-2785-4E54-B478-82BB16C1699F}" dt="2021-01-13T11:59:49.389" v="83"/>
          <ac:spMkLst>
            <pc:docMk/>
            <pc:sldMk cId="3816705199" sldId="261"/>
            <ac:spMk id="3" creationId="{E8E317D4-6455-4E5A-AFB3-90A3466A81A9}"/>
          </ac:spMkLst>
        </pc:spChg>
      </pc:sldChg>
      <pc:sldChg chg="new del">
        <pc:chgData name="esad dereli" userId="e0eabb29b8ea1341" providerId="LiveId" clId="{6C2B7694-2785-4E54-B478-82BB16C1699F}" dt="2021-01-13T12:02:43.921" v="89" actId="47"/>
        <pc:sldMkLst>
          <pc:docMk/>
          <pc:sldMk cId="795589226" sldId="262"/>
        </pc:sldMkLst>
      </pc:sldChg>
      <pc:sldMasterChg chg="setBg modSldLayout">
        <pc:chgData name="esad dereli" userId="e0eabb29b8ea1341" providerId="LiveId" clId="{6C2B7694-2785-4E54-B478-82BB16C1699F}" dt="2021-01-13T12:35:40.422" v="293"/>
        <pc:sldMasterMkLst>
          <pc:docMk/>
          <pc:sldMasterMk cId="0" sldId="2147483648"/>
        </pc:sldMasterMkLst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8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69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70"/>
          </pc:sldLayoutMkLst>
        </pc:sldLayoutChg>
        <pc:sldLayoutChg chg="setBg">
          <pc:chgData name="esad dereli" userId="e0eabb29b8ea1341" providerId="LiveId" clId="{6C2B7694-2785-4E54-B478-82BB16C1699F}" dt="2021-01-13T12:35:40.422" v="293"/>
          <pc:sldLayoutMkLst>
            <pc:docMk/>
            <pc:sldMasterMk cId="0" sldId="2147483648"/>
            <pc:sldLayoutMk cId="0" sldId="2147483671"/>
          </pc:sldLayoutMkLst>
        </pc:sldLayoutChg>
      </pc:sldMasterChg>
      <pc:sldMasterChg chg="new mod addSldLayout">
        <pc:chgData name="esad dereli" userId="e0eabb29b8ea1341" providerId="LiveId" clId="{6C2B7694-2785-4E54-B478-82BB16C1699F}" dt="2021-01-13T13:40:31.660" v="1375" actId="6938"/>
        <pc:sldMasterMkLst>
          <pc:docMk/>
          <pc:sldMasterMk cId="210236566" sldId="2147483672"/>
        </pc:sldMasterMkLst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3021153022" sldId="2147483673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3287742370" sldId="2147483674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182325277" sldId="2147483675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110139518" sldId="2147483676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3219199874" sldId="2147483677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2741733586" sldId="2147483678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2809628379" sldId="2147483679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3352903226" sldId="2147483680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1592622693" sldId="2147483681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2857645322" sldId="2147483682"/>
          </pc:sldLayoutMkLst>
        </pc:sldLayoutChg>
        <pc:sldLayoutChg chg="new replId">
          <pc:chgData name="esad dereli" userId="e0eabb29b8ea1341" providerId="LiveId" clId="{6C2B7694-2785-4E54-B478-82BB16C1699F}" dt="2021-01-13T13:40:31.660" v="1375" actId="6938"/>
          <pc:sldLayoutMkLst>
            <pc:docMk/>
            <pc:sldMasterMk cId="210236566" sldId="2147483672"/>
            <pc:sldLayoutMk cId="2093304037" sldId="2147483683"/>
          </pc:sldLayoutMkLst>
        </pc:sldLayoutChg>
      </pc:sldMasterChg>
      <pc:sldMasterChg chg="new del mod setBg addSldLayout delSldLayout modSldLayout">
        <pc:chgData name="esad dereli" userId="e0eabb29b8ea1341" providerId="LiveId" clId="{6C2B7694-2785-4E54-B478-82BB16C1699F}" dt="2021-01-13T13:39:15.695" v="1300" actId="2696"/>
        <pc:sldMasterMkLst>
          <pc:docMk/>
          <pc:sldMasterMk cId="3017218044" sldId="2147483672"/>
        </pc:sldMasterMkLst>
        <pc:sldLayoutChg chg="new del replId setBg">
          <pc:chgData name="esad dereli" userId="e0eabb29b8ea1341" providerId="LiveId" clId="{6C2B7694-2785-4E54-B478-82BB16C1699F}" dt="2021-01-13T13:39:15.595" v="1289" actId="2696"/>
          <pc:sldLayoutMkLst>
            <pc:docMk/>
            <pc:sldMasterMk cId="3017218044" sldId="2147483672"/>
            <pc:sldLayoutMk cId="1838705430" sldId="2147483673"/>
          </pc:sldLayoutMkLst>
        </pc:sldLayoutChg>
        <pc:sldLayoutChg chg="new del replId setBg">
          <pc:chgData name="esad dereli" userId="e0eabb29b8ea1341" providerId="LiveId" clId="{6C2B7694-2785-4E54-B478-82BB16C1699F}" dt="2021-01-13T13:39:15.603" v="1290" actId="2696"/>
          <pc:sldLayoutMkLst>
            <pc:docMk/>
            <pc:sldMasterMk cId="3017218044" sldId="2147483672"/>
            <pc:sldLayoutMk cId="2636770748" sldId="2147483674"/>
          </pc:sldLayoutMkLst>
        </pc:sldLayoutChg>
        <pc:sldLayoutChg chg="new del replId setBg">
          <pc:chgData name="esad dereli" userId="e0eabb29b8ea1341" providerId="LiveId" clId="{6C2B7694-2785-4E54-B478-82BB16C1699F}" dt="2021-01-13T13:39:15.610" v="1291" actId="2696"/>
          <pc:sldLayoutMkLst>
            <pc:docMk/>
            <pc:sldMasterMk cId="3017218044" sldId="2147483672"/>
            <pc:sldLayoutMk cId="745557624" sldId="2147483675"/>
          </pc:sldLayoutMkLst>
        </pc:sldLayoutChg>
        <pc:sldLayoutChg chg="new del replId setBg">
          <pc:chgData name="esad dereli" userId="e0eabb29b8ea1341" providerId="LiveId" clId="{6C2B7694-2785-4E54-B478-82BB16C1699F}" dt="2021-01-13T13:39:15.617" v="1292" actId="2696"/>
          <pc:sldLayoutMkLst>
            <pc:docMk/>
            <pc:sldMasterMk cId="3017218044" sldId="2147483672"/>
            <pc:sldLayoutMk cId="1298745317" sldId="2147483676"/>
          </pc:sldLayoutMkLst>
        </pc:sldLayoutChg>
        <pc:sldLayoutChg chg="new del replId setBg">
          <pc:chgData name="esad dereli" userId="e0eabb29b8ea1341" providerId="LiveId" clId="{6C2B7694-2785-4E54-B478-82BB16C1699F}" dt="2021-01-13T13:39:15.624" v="1293" actId="2696"/>
          <pc:sldLayoutMkLst>
            <pc:docMk/>
            <pc:sldMasterMk cId="3017218044" sldId="2147483672"/>
            <pc:sldLayoutMk cId="3305844236" sldId="2147483677"/>
          </pc:sldLayoutMkLst>
        </pc:sldLayoutChg>
        <pc:sldLayoutChg chg="new del replId setBg">
          <pc:chgData name="esad dereli" userId="e0eabb29b8ea1341" providerId="LiveId" clId="{6C2B7694-2785-4E54-B478-82BB16C1699F}" dt="2021-01-13T13:39:15.633" v="1294" actId="2696"/>
          <pc:sldLayoutMkLst>
            <pc:docMk/>
            <pc:sldMasterMk cId="3017218044" sldId="2147483672"/>
            <pc:sldLayoutMk cId="2118509689" sldId="2147483678"/>
          </pc:sldLayoutMkLst>
        </pc:sldLayoutChg>
        <pc:sldLayoutChg chg="new del replId setBg">
          <pc:chgData name="esad dereli" userId="e0eabb29b8ea1341" providerId="LiveId" clId="{6C2B7694-2785-4E54-B478-82BB16C1699F}" dt="2021-01-13T13:39:15.643" v="1295" actId="2696"/>
          <pc:sldLayoutMkLst>
            <pc:docMk/>
            <pc:sldMasterMk cId="3017218044" sldId="2147483672"/>
            <pc:sldLayoutMk cId="3184300708" sldId="2147483679"/>
          </pc:sldLayoutMkLst>
        </pc:sldLayoutChg>
        <pc:sldLayoutChg chg="new del replId setBg">
          <pc:chgData name="esad dereli" userId="e0eabb29b8ea1341" providerId="LiveId" clId="{6C2B7694-2785-4E54-B478-82BB16C1699F}" dt="2021-01-13T13:39:15.652" v="1296" actId="2696"/>
          <pc:sldLayoutMkLst>
            <pc:docMk/>
            <pc:sldMasterMk cId="3017218044" sldId="2147483672"/>
            <pc:sldLayoutMk cId="772957731" sldId="2147483680"/>
          </pc:sldLayoutMkLst>
        </pc:sldLayoutChg>
        <pc:sldLayoutChg chg="new del replId setBg">
          <pc:chgData name="esad dereli" userId="e0eabb29b8ea1341" providerId="LiveId" clId="{6C2B7694-2785-4E54-B478-82BB16C1699F}" dt="2021-01-13T13:39:15.661" v="1297" actId="2696"/>
          <pc:sldLayoutMkLst>
            <pc:docMk/>
            <pc:sldMasterMk cId="3017218044" sldId="2147483672"/>
            <pc:sldLayoutMk cId="268464079" sldId="2147483681"/>
          </pc:sldLayoutMkLst>
        </pc:sldLayoutChg>
        <pc:sldLayoutChg chg="new del replId setBg">
          <pc:chgData name="esad dereli" userId="e0eabb29b8ea1341" providerId="LiveId" clId="{6C2B7694-2785-4E54-B478-82BB16C1699F}" dt="2021-01-13T13:39:15.668" v="1298" actId="2696"/>
          <pc:sldLayoutMkLst>
            <pc:docMk/>
            <pc:sldMasterMk cId="3017218044" sldId="2147483672"/>
            <pc:sldLayoutMk cId="813236303" sldId="2147483682"/>
          </pc:sldLayoutMkLst>
        </pc:sldLayoutChg>
        <pc:sldLayoutChg chg="new del replId setBg">
          <pc:chgData name="esad dereli" userId="e0eabb29b8ea1341" providerId="LiveId" clId="{6C2B7694-2785-4E54-B478-82BB16C1699F}" dt="2021-01-13T13:39:15.675" v="1299" actId="2696"/>
          <pc:sldLayoutMkLst>
            <pc:docMk/>
            <pc:sldMasterMk cId="3017218044" sldId="2147483672"/>
            <pc:sldLayoutMk cId="525509543" sldId="2147483683"/>
          </pc:sldLayoutMkLst>
        </pc:sldLayoutChg>
      </pc:sldMasterChg>
      <pc:sldMasterChg chg="del setBg delSldLayout modSldLayout">
        <pc:chgData name="esad dereli" userId="e0eabb29b8ea1341" providerId="LiveId" clId="{6C2B7694-2785-4E54-B478-82BB16C1699F}" dt="2021-01-13T13:39:16.528" v="1312" actId="2696"/>
        <pc:sldMasterMkLst>
          <pc:docMk/>
          <pc:sldMasterMk cId="3181292243" sldId="2147483684"/>
        </pc:sldMasterMkLst>
        <pc:sldLayoutChg chg="del setBg">
          <pc:chgData name="esad dereli" userId="e0eabb29b8ea1341" providerId="LiveId" clId="{6C2B7694-2785-4E54-B478-82BB16C1699F}" dt="2021-01-13T13:39:16.432" v="1301" actId="2696"/>
          <pc:sldLayoutMkLst>
            <pc:docMk/>
            <pc:sldMasterMk cId="3181292243" sldId="2147483684"/>
            <pc:sldLayoutMk cId="3277177268" sldId="2147483685"/>
          </pc:sldLayoutMkLst>
        </pc:sldLayoutChg>
        <pc:sldLayoutChg chg="del setBg">
          <pc:chgData name="esad dereli" userId="e0eabb29b8ea1341" providerId="LiveId" clId="{6C2B7694-2785-4E54-B478-82BB16C1699F}" dt="2021-01-13T13:39:16.442" v="1302" actId="2696"/>
          <pc:sldLayoutMkLst>
            <pc:docMk/>
            <pc:sldMasterMk cId="3181292243" sldId="2147483684"/>
            <pc:sldLayoutMk cId="3299627619" sldId="2147483686"/>
          </pc:sldLayoutMkLst>
        </pc:sldLayoutChg>
        <pc:sldLayoutChg chg="del setBg">
          <pc:chgData name="esad dereli" userId="e0eabb29b8ea1341" providerId="LiveId" clId="{6C2B7694-2785-4E54-B478-82BB16C1699F}" dt="2021-01-13T13:39:16.451" v="1303" actId="2696"/>
          <pc:sldLayoutMkLst>
            <pc:docMk/>
            <pc:sldMasterMk cId="3181292243" sldId="2147483684"/>
            <pc:sldLayoutMk cId="1115613718" sldId="2147483687"/>
          </pc:sldLayoutMkLst>
        </pc:sldLayoutChg>
        <pc:sldLayoutChg chg="del setBg">
          <pc:chgData name="esad dereli" userId="e0eabb29b8ea1341" providerId="LiveId" clId="{6C2B7694-2785-4E54-B478-82BB16C1699F}" dt="2021-01-13T13:39:16.460" v="1304" actId="2696"/>
          <pc:sldLayoutMkLst>
            <pc:docMk/>
            <pc:sldMasterMk cId="3181292243" sldId="2147483684"/>
            <pc:sldLayoutMk cId="4074721159" sldId="2147483688"/>
          </pc:sldLayoutMkLst>
        </pc:sldLayoutChg>
        <pc:sldLayoutChg chg="del setBg">
          <pc:chgData name="esad dereli" userId="e0eabb29b8ea1341" providerId="LiveId" clId="{6C2B7694-2785-4E54-B478-82BB16C1699F}" dt="2021-01-13T13:39:16.468" v="1305" actId="2696"/>
          <pc:sldLayoutMkLst>
            <pc:docMk/>
            <pc:sldMasterMk cId="3181292243" sldId="2147483684"/>
            <pc:sldLayoutMk cId="127195424" sldId="2147483689"/>
          </pc:sldLayoutMkLst>
        </pc:sldLayoutChg>
        <pc:sldLayoutChg chg="del setBg">
          <pc:chgData name="esad dereli" userId="e0eabb29b8ea1341" providerId="LiveId" clId="{6C2B7694-2785-4E54-B478-82BB16C1699F}" dt="2021-01-13T13:39:16.475" v="1306" actId="2696"/>
          <pc:sldLayoutMkLst>
            <pc:docMk/>
            <pc:sldMasterMk cId="3181292243" sldId="2147483684"/>
            <pc:sldLayoutMk cId="3210569323" sldId="2147483690"/>
          </pc:sldLayoutMkLst>
        </pc:sldLayoutChg>
        <pc:sldLayoutChg chg="del setBg">
          <pc:chgData name="esad dereli" userId="e0eabb29b8ea1341" providerId="LiveId" clId="{6C2B7694-2785-4E54-B478-82BB16C1699F}" dt="2021-01-13T13:39:16.481" v="1307" actId="2696"/>
          <pc:sldLayoutMkLst>
            <pc:docMk/>
            <pc:sldMasterMk cId="3181292243" sldId="2147483684"/>
            <pc:sldLayoutMk cId="651807974" sldId="2147483691"/>
          </pc:sldLayoutMkLst>
        </pc:sldLayoutChg>
        <pc:sldLayoutChg chg="del setBg">
          <pc:chgData name="esad dereli" userId="e0eabb29b8ea1341" providerId="LiveId" clId="{6C2B7694-2785-4E54-B478-82BB16C1699F}" dt="2021-01-13T13:39:16.489" v="1308" actId="2696"/>
          <pc:sldLayoutMkLst>
            <pc:docMk/>
            <pc:sldMasterMk cId="3181292243" sldId="2147483684"/>
            <pc:sldLayoutMk cId="1058119405" sldId="2147483692"/>
          </pc:sldLayoutMkLst>
        </pc:sldLayoutChg>
        <pc:sldLayoutChg chg="del setBg">
          <pc:chgData name="esad dereli" userId="e0eabb29b8ea1341" providerId="LiveId" clId="{6C2B7694-2785-4E54-B478-82BB16C1699F}" dt="2021-01-13T13:39:16.495" v="1309" actId="2696"/>
          <pc:sldLayoutMkLst>
            <pc:docMk/>
            <pc:sldMasterMk cId="3181292243" sldId="2147483684"/>
            <pc:sldLayoutMk cId="957188723" sldId="2147483693"/>
          </pc:sldLayoutMkLst>
        </pc:sldLayoutChg>
        <pc:sldLayoutChg chg="del setBg">
          <pc:chgData name="esad dereli" userId="e0eabb29b8ea1341" providerId="LiveId" clId="{6C2B7694-2785-4E54-B478-82BB16C1699F}" dt="2021-01-13T13:39:16.502" v="1310" actId="2696"/>
          <pc:sldLayoutMkLst>
            <pc:docMk/>
            <pc:sldMasterMk cId="3181292243" sldId="2147483684"/>
            <pc:sldLayoutMk cId="2017256436" sldId="2147483694"/>
          </pc:sldLayoutMkLst>
        </pc:sldLayoutChg>
        <pc:sldLayoutChg chg="del setBg">
          <pc:chgData name="esad dereli" userId="e0eabb29b8ea1341" providerId="LiveId" clId="{6C2B7694-2785-4E54-B478-82BB16C1699F}" dt="2021-01-13T13:39:16.508" v="1311" actId="2696"/>
          <pc:sldLayoutMkLst>
            <pc:docMk/>
            <pc:sldMasterMk cId="3181292243" sldId="2147483684"/>
            <pc:sldLayoutMk cId="3928744511" sldId="2147483695"/>
          </pc:sldLayoutMkLst>
        </pc:sldLayoutChg>
      </pc:sldMasterChg>
      <pc:sldMasterChg chg="new mod setBg addSldLayout modSldLayout">
        <pc:chgData name="esad dereli" userId="e0eabb29b8ea1341" providerId="LiveId" clId="{6C2B7694-2785-4E54-B478-82BB16C1699F}" dt="2021-01-13T13:40:25.612" v="1374" actId="6013"/>
        <pc:sldMasterMkLst>
          <pc:docMk/>
          <pc:sldMasterMk cId="252912910" sldId="2147483696"/>
        </pc:sldMasterMkLst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1679479592" sldId="2147483697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3693544541" sldId="2147483698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420670868" sldId="2147483699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1805153930" sldId="2147483700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3500602598" sldId="2147483701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1870069562" sldId="2147483702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152527530" sldId="2147483703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3578890213" sldId="2147483704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2622911175" sldId="2147483705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3280376769" sldId="2147483706"/>
          </pc:sldLayoutMkLst>
        </pc:sldLayoutChg>
        <pc:sldLayoutChg chg="new replId setBg">
          <pc:chgData name="esad dereli" userId="e0eabb29b8ea1341" providerId="LiveId" clId="{6C2B7694-2785-4E54-B478-82BB16C1699F}" dt="2021-01-13T12:35:40.422" v="293"/>
          <pc:sldLayoutMkLst>
            <pc:docMk/>
            <pc:sldMasterMk cId="252912910" sldId="2147483696"/>
            <pc:sldLayoutMk cId="183083334" sldId="2147483707"/>
          </pc:sldLayoutMkLst>
        </pc:sldLayoutChg>
      </pc:sldMasterChg>
      <pc:sldMasterChg chg="del delSldLayout">
        <pc:chgData name="esad dereli" userId="e0eabb29b8ea1341" providerId="LiveId" clId="{6C2B7694-2785-4E54-B478-82BB16C1699F}" dt="2021-01-13T13:39:18.538" v="1324" actId="2696"/>
        <pc:sldMasterMkLst>
          <pc:docMk/>
          <pc:sldMasterMk cId="1667583201" sldId="2147483708"/>
        </pc:sldMasterMkLst>
        <pc:sldLayoutChg chg="del">
          <pc:chgData name="esad dereli" userId="e0eabb29b8ea1341" providerId="LiveId" clId="{6C2B7694-2785-4E54-B478-82BB16C1699F}" dt="2021-01-13T13:39:18.453" v="1313" actId="2696"/>
          <pc:sldLayoutMkLst>
            <pc:docMk/>
            <pc:sldMasterMk cId="1667583201" sldId="2147483708"/>
            <pc:sldLayoutMk cId="130757177" sldId="2147483709"/>
          </pc:sldLayoutMkLst>
        </pc:sldLayoutChg>
        <pc:sldLayoutChg chg="del">
          <pc:chgData name="esad dereli" userId="e0eabb29b8ea1341" providerId="LiveId" clId="{6C2B7694-2785-4E54-B478-82BB16C1699F}" dt="2021-01-13T13:39:18.462" v="1314" actId="2696"/>
          <pc:sldLayoutMkLst>
            <pc:docMk/>
            <pc:sldMasterMk cId="1667583201" sldId="2147483708"/>
            <pc:sldLayoutMk cId="3679700457" sldId="2147483710"/>
          </pc:sldLayoutMkLst>
        </pc:sldLayoutChg>
        <pc:sldLayoutChg chg="del">
          <pc:chgData name="esad dereli" userId="e0eabb29b8ea1341" providerId="LiveId" clId="{6C2B7694-2785-4E54-B478-82BB16C1699F}" dt="2021-01-13T13:39:18.470" v="1315" actId="2696"/>
          <pc:sldLayoutMkLst>
            <pc:docMk/>
            <pc:sldMasterMk cId="1667583201" sldId="2147483708"/>
            <pc:sldLayoutMk cId="1011019601" sldId="2147483711"/>
          </pc:sldLayoutMkLst>
        </pc:sldLayoutChg>
        <pc:sldLayoutChg chg="del">
          <pc:chgData name="esad dereli" userId="e0eabb29b8ea1341" providerId="LiveId" clId="{6C2B7694-2785-4E54-B478-82BB16C1699F}" dt="2021-01-13T13:39:18.476" v="1316" actId="2696"/>
          <pc:sldLayoutMkLst>
            <pc:docMk/>
            <pc:sldMasterMk cId="1667583201" sldId="2147483708"/>
            <pc:sldLayoutMk cId="2052493575" sldId="2147483712"/>
          </pc:sldLayoutMkLst>
        </pc:sldLayoutChg>
        <pc:sldLayoutChg chg="del">
          <pc:chgData name="esad dereli" userId="e0eabb29b8ea1341" providerId="LiveId" clId="{6C2B7694-2785-4E54-B478-82BB16C1699F}" dt="2021-01-13T13:39:18.483" v="1317" actId="2696"/>
          <pc:sldLayoutMkLst>
            <pc:docMk/>
            <pc:sldMasterMk cId="1667583201" sldId="2147483708"/>
            <pc:sldLayoutMk cId="3919550456" sldId="2147483713"/>
          </pc:sldLayoutMkLst>
        </pc:sldLayoutChg>
        <pc:sldLayoutChg chg="del">
          <pc:chgData name="esad dereli" userId="e0eabb29b8ea1341" providerId="LiveId" clId="{6C2B7694-2785-4E54-B478-82BB16C1699F}" dt="2021-01-13T13:39:18.489" v="1318" actId="2696"/>
          <pc:sldLayoutMkLst>
            <pc:docMk/>
            <pc:sldMasterMk cId="1667583201" sldId="2147483708"/>
            <pc:sldLayoutMk cId="1941729243" sldId="2147483714"/>
          </pc:sldLayoutMkLst>
        </pc:sldLayoutChg>
        <pc:sldLayoutChg chg="del">
          <pc:chgData name="esad dereli" userId="e0eabb29b8ea1341" providerId="LiveId" clId="{6C2B7694-2785-4E54-B478-82BB16C1699F}" dt="2021-01-13T13:39:18.495" v="1319" actId="2696"/>
          <pc:sldLayoutMkLst>
            <pc:docMk/>
            <pc:sldMasterMk cId="1667583201" sldId="2147483708"/>
            <pc:sldLayoutMk cId="3139666139" sldId="2147483715"/>
          </pc:sldLayoutMkLst>
        </pc:sldLayoutChg>
        <pc:sldLayoutChg chg="del">
          <pc:chgData name="esad dereli" userId="e0eabb29b8ea1341" providerId="LiveId" clId="{6C2B7694-2785-4E54-B478-82BB16C1699F}" dt="2021-01-13T13:39:18.500" v="1320" actId="2696"/>
          <pc:sldLayoutMkLst>
            <pc:docMk/>
            <pc:sldMasterMk cId="1667583201" sldId="2147483708"/>
            <pc:sldLayoutMk cId="3379688537" sldId="2147483716"/>
          </pc:sldLayoutMkLst>
        </pc:sldLayoutChg>
        <pc:sldLayoutChg chg="del">
          <pc:chgData name="esad dereli" userId="e0eabb29b8ea1341" providerId="LiveId" clId="{6C2B7694-2785-4E54-B478-82BB16C1699F}" dt="2021-01-13T13:39:18.508" v="1321" actId="2696"/>
          <pc:sldLayoutMkLst>
            <pc:docMk/>
            <pc:sldMasterMk cId="1667583201" sldId="2147483708"/>
            <pc:sldLayoutMk cId="3361472637" sldId="2147483717"/>
          </pc:sldLayoutMkLst>
        </pc:sldLayoutChg>
        <pc:sldLayoutChg chg="del">
          <pc:chgData name="esad dereli" userId="e0eabb29b8ea1341" providerId="LiveId" clId="{6C2B7694-2785-4E54-B478-82BB16C1699F}" dt="2021-01-13T13:39:18.515" v="1322" actId="2696"/>
          <pc:sldLayoutMkLst>
            <pc:docMk/>
            <pc:sldMasterMk cId="1667583201" sldId="2147483708"/>
            <pc:sldLayoutMk cId="1662813826" sldId="2147483718"/>
          </pc:sldLayoutMkLst>
        </pc:sldLayoutChg>
        <pc:sldLayoutChg chg="del">
          <pc:chgData name="esad dereli" userId="e0eabb29b8ea1341" providerId="LiveId" clId="{6C2B7694-2785-4E54-B478-82BB16C1699F}" dt="2021-01-13T13:39:18.521" v="1323" actId="2696"/>
          <pc:sldLayoutMkLst>
            <pc:docMk/>
            <pc:sldMasterMk cId="1667583201" sldId="2147483708"/>
            <pc:sldLayoutMk cId="770601733" sldId="2147483719"/>
          </pc:sldLayoutMkLst>
        </pc:sldLayoutChg>
      </pc:sldMasterChg>
      <pc:sldMasterChg chg="del delSldLayout">
        <pc:chgData name="esad dereli" userId="e0eabb29b8ea1341" providerId="LiveId" clId="{6C2B7694-2785-4E54-B478-82BB16C1699F}" dt="2021-01-13T13:39:19.641" v="1336" actId="2696"/>
        <pc:sldMasterMkLst>
          <pc:docMk/>
          <pc:sldMasterMk cId="1052764259" sldId="2147483720"/>
        </pc:sldMasterMkLst>
        <pc:sldLayoutChg chg="del">
          <pc:chgData name="esad dereli" userId="e0eabb29b8ea1341" providerId="LiveId" clId="{6C2B7694-2785-4E54-B478-82BB16C1699F}" dt="2021-01-13T13:39:19.561" v="1325" actId="2696"/>
          <pc:sldLayoutMkLst>
            <pc:docMk/>
            <pc:sldMasterMk cId="1052764259" sldId="2147483720"/>
            <pc:sldLayoutMk cId="2811699720" sldId="2147483721"/>
          </pc:sldLayoutMkLst>
        </pc:sldLayoutChg>
        <pc:sldLayoutChg chg="del">
          <pc:chgData name="esad dereli" userId="e0eabb29b8ea1341" providerId="LiveId" clId="{6C2B7694-2785-4E54-B478-82BB16C1699F}" dt="2021-01-13T13:39:19.569" v="1326" actId="2696"/>
          <pc:sldLayoutMkLst>
            <pc:docMk/>
            <pc:sldMasterMk cId="1052764259" sldId="2147483720"/>
            <pc:sldLayoutMk cId="415542939" sldId="2147483722"/>
          </pc:sldLayoutMkLst>
        </pc:sldLayoutChg>
        <pc:sldLayoutChg chg="del">
          <pc:chgData name="esad dereli" userId="e0eabb29b8ea1341" providerId="LiveId" clId="{6C2B7694-2785-4E54-B478-82BB16C1699F}" dt="2021-01-13T13:39:19.577" v="1327" actId="2696"/>
          <pc:sldLayoutMkLst>
            <pc:docMk/>
            <pc:sldMasterMk cId="1052764259" sldId="2147483720"/>
            <pc:sldLayoutMk cId="831210825" sldId="2147483723"/>
          </pc:sldLayoutMkLst>
        </pc:sldLayoutChg>
        <pc:sldLayoutChg chg="del">
          <pc:chgData name="esad dereli" userId="e0eabb29b8ea1341" providerId="LiveId" clId="{6C2B7694-2785-4E54-B478-82BB16C1699F}" dt="2021-01-13T13:39:19.584" v="1328" actId="2696"/>
          <pc:sldLayoutMkLst>
            <pc:docMk/>
            <pc:sldMasterMk cId="1052764259" sldId="2147483720"/>
            <pc:sldLayoutMk cId="3933785563" sldId="2147483724"/>
          </pc:sldLayoutMkLst>
        </pc:sldLayoutChg>
        <pc:sldLayoutChg chg="del">
          <pc:chgData name="esad dereli" userId="e0eabb29b8ea1341" providerId="LiveId" clId="{6C2B7694-2785-4E54-B478-82BB16C1699F}" dt="2021-01-13T13:39:19.592" v="1329" actId="2696"/>
          <pc:sldLayoutMkLst>
            <pc:docMk/>
            <pc:sldMasterMk cId="1052764259" sldId="2147483720"/>
            <pc:sldLayoutMk cId="3569596083" sldId="2147483725"/>
          </pc:sldLayoutMkLst>
        </pc:sldLayoutChg>
        <pc:sldLayoutChg chg="del">
          <pc:chgData name="esad dereli" userId="e0eabb29b8ea1341" providerId="LiveId" clId="{6C2B7694-2785-4E54-B478-82BB16C1699F}" dt="2021-01-13T13:39:19.597" v="1330" actId="2696"/>
          <pc:sldLayoutMkLst>
            <pc:docMk/>
            <pc:sldMasterMk cId="1052764259" sldId="2147483720"/>
            <pc:sldLayoutMk cId="3233534016" sldId="2147483726"/>
          </pc:sldLayoutMkLst>
        </pc:sldLayoutChg>
        <pc:sldLayoutChg chg="del">
          <pc:chgData name="esad dereli" userId="e0eabb29b8ea1341" providerId="LiveId" clId="{6C2B7694-2785-4E54-B478-82BB16C1699F}" dt="2021-01-13T13:39:19.604" v="1331" actId="2696"/>
          <pc:sldLayoutMkLst>
            <pc:docMk/>
            <pc:sldMasterMk cId="1052764259" sldId="2147483720"/>
            <pc:sldLayoutMk cId="3024755520" sldId="2147483727"/>
          </pc:sldLayoutMkLst>
        </pc:sldLayoutChg>
        <pc:sldLayoutChg chg="del">
          <pc:chgData name="esad dereli" userId="e0eabb29b8ea1341" providerId="LiveId" clId="{6C2B7694-2785-4E54-B478-82BB16C1699F}" dt="2021-01-13T13:39:19.610" v="1332" actId="2696"/>
          <pc:sldLayoutMkLst>
            <pc:docMk/>
            <pc:sldMasterMk cId="1052764259" sldId="2147483720"/>
            <pc:sldLayoutMk cId="3620454364" sldId="2147483728"/>
          </pc:sldLayoutMkLst>
        </pc:sldLayoutChg>
        <pc:sldLayoutChg chg="del">
          <pc:chgData name="esad dereli" userId="e0eabb29b8ea1341" providerId="LiveId" clId="{6C2B7694-2785-4E54-B478-82BB16C1699F}" dt="2021-01-13T13:39:19.616" v="1333" actId="2696"/>
          <pc:sldLayoutMkLst>
            <pc:docMk/>
            <pc:sldMasterMk cId="1052764259" sldId="2147483720"/>
            <pc:sldLayoutMk cId="573166254" sldId="2147483729"/>
          </pc:sldLayoutMkLst>
        </pc:sldLayoutChg>
        <pc:sldLayoutChg chg="del">
          <pc:chgData name="esad dereli" userId="e0eabb29b8ea1341" providerId="LiveId" clId="{6C2B7694-2785-4E54-B478-82BB16C1699F}" dt="2021-01-13T13:39:19.621" v="1334" actId="2696"/>
          <pc:sldLayoutMkLst>
            <pc:docMk/>
            <pc:sldMasterMk cId="1052764259" sldId="2147483720"/>
            <pc:sldLayoutMk cId="1285815606" sldId="2147483730"/>
          </pc:sldLayoutMkLst>
        </pc:sldLayoutChg>
        <pc:sldLayoutChg chg="del">
          <pc:chgData name="esad dereli" userId="e0eabb29b8ea1341" providerId="LiveId" clId="{6C2B7694-2785-4E54-B478-82BB16C1699F}" dt="2021-01-13T13:39:19.627" v="1335" actId="2696"/>
          <pc:sldLayoutMkLst>
            <pc:docMk/>
            <pc:sldMasterMk cId="1052764259" sldId="2147483720"/>
            <pc:sldLayoutMk cId="2582903252" sldId="2147483731"/>
          </pc:sldLayoutMkLst>
        </pc:sldLayoutChg>
      </pc:sldMasterChg>
      <pc:sldMasterChg chg="del delSldLayout">
        <pc:chgData name="esad dereli" userId="e0eabb29b8ea1341" providerId="LiveId" clId="{6C2B7694-2785-4E54-B478-82BB16C1699F}" dt="2021-01-13T13:40:17.910" v="1373" actId="6013"/>
        <pc:sldMasterMkLst>
          <pc:docMk/>
          <pc:sldMasterMk cId="1762976633" sldId="2147483732"/>
        </pc:sldMasterMkLst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1397597850" sldId="2147483733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742244451" sldId="2147483734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1949814946" sldId="2147483735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3710946280" sldId="2147483736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3141509966" sldId="2147483737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607043424" sldId="2147483738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3226809906" sldId="2147483739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1130848363" sldId="2147483740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739872878" sldId="2147483741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471652138" sldId="2147483742"/>
          </pc:sldLayoutMkLst>
        </pc:sldLayoutChg>
        <pc:sldLayoutChg chg="del">
          <pc:chgData name="esad dereli" userId="e0eabb29b8ea1341" providerId="LiveId" clId="{6C2B7694-2785-4E54-B478-82BB16C1699F}" dt="2021-01-13T13:40:17.910" v="1373" actId="6013"/>
          <pc:sldLayoutMkLst>
            <pc:docMk/>
            <pc:sldMasterMk cId="1762976633" sldId="2147483732"/>
            <pc:sldLayoutMk cId="2822207358" sldId="2147483743"/>
          </pc:sldLayoutMkLst>
        </pc:sldLayoutChg>
      </pc:sldMasterChg>
      <pc:sldMasterChg chg="new del mod addSldLayout delSldLayout">
        <pc:chgData name="esad dereli" userId="e0eabb29b8ea1341" providerId="LiveId" clId="{6C2B7694-2785-4E54-B478-82BB16C1699F}" dt="2021-01-13T13:39:27.464" v="1348" actId="2696"/>
        <pc:sldMasterMkLst>
          <pc:docMk/>
          <pc:sldMasterMk cId="1191131840" sldId="2147483744"/>
        </pc:sldMasterMkLst>
        <pc:sldLayoutChg chg="new del replId">
          <pc:chgData name="esad dereli" userId="e0eabb29b8ea1341" providerId="LiveId" clId="{6C2B7694-2785-4E54-B478-82BB16C1699F}" dt="2021-01-13T13:39:27.402" v="1337" actId="2696"/>
          <pc:sldLayoutMkLst>
            <pc:docMk/>
            <pc:sldMasterMk cId="1191131840" sldId="2147483744"/>
            <pc:sldLayoutMk cId="369816182" sldId="2147483745"/>
          </pc:sldLayoutMkLst>
        </pc:sldLayoutChg>
        <pc:sldLayoutChg chg="new del replId">
          <pc:chgData name="esad dereli" userId="e0eabb29b8ea1341" providerId="LiveId" clId="{6C2B7694-2785-4E54-B478-82BB16C1699F}" dt="2021-01-13T13:39:27.417" v="1338" actId="2696"/>
          <pc:sldLayoutMkLst>
            <pc:docMk/>
            <pc:sldMasterMk cId="1191131840" sldId="2147483744"/>
            <pc:sldLayoutMk cId="4266839798" sldId="2147483746"/>
          </pc:sldLayoutMkLst>
        </pc:sldLayoutChg>
        <pc:sldLayoutChg chg="new del replId">
          <pc:chgData name="esad dereli" userId="e0eabb29b8ea1341" providerId="LiveId" clId="{6C2B7694-2785-4E54-B478-82BB16C1699F}" dt="2021-01-13T13:39:27.417" v="1339" actId="2696"/>
          <pc:sldLayoutMkLst>
            <pc:docMk/>
            <pc:sldMasterMk cId="1191131840" sldId="2147483744"/>
            <pc:sldLayoutMk cId="2422412901" sldId="2147483747"/>
          </pc:sldLayoutMkLst>
        </pc:sldLayoutChg>
        <pc:sldLayoutChg chg="new del replId">
          <pc:chgData name="esad dereli" userId="e0eabb29b8ea1341" providerId="LiveId" clId="{6C2B7694-2785-4E54-B478-82BB16C1699F}" dt="2021-01-13T13:39:27.417" v="1340" actId="2696"/>
          <pc:sldLayoutMkLst>
            <pc:docMk/>
            <pc:sldMasterMk cId="1191131840" sldId="2147483744"/>
            <pc:sldLayoutMk cId="2015531233" sldId="2147483748"/>
          </pc:sldLayoutMkLst>
        </pc:sldLayoutChg>
        <pc:sldLayoutChg chg="new del replId">
          <pc:chgData name="esad dereli" userId="e0eabb29b8ea1341" providerId="LiveId" clId="{6C2B7694-2785-4E54-B478-82BB16C1699F}" dt="2021-01-13T13:39:27.433" v="1341" actId="2696"/>
          <pc:sldLayoutMkLst>
            <pc:docMk/>
            <pc:sldMasterMk cId="1191131840" sldId="2147483744"/>
            <pc:sldLayoutMk cId="1324050129" sldId="2147483749"/>
          </pc:sldLayoutMkLst>
        </pc:sldLayoutChg>
        <pc:sldLayoutChg chg="new del replId">
          <pc:chgData name="esad dereli" userId="e0eabb29b8ea1341" providerId="LiveId" clId="{6C2B7694-2785-4E54-B478-82BB16C1699F}" dt="2021-01-13T13:39:27.433" v="1342" actId="2696"/>
          <pc:sldLayoutMkLst>
            <pc:docMk/>
            <pc:sldMasterMk cId="1191131840" sldId="2147483744"/>
            <pc:sldLayoutMk cId="560191520" sldId="2147483750"/>
          </pc:sldLayoutMkLst>
        </pc:sldLayoutChg>
        <pc:sldLayoutChg chg="new del replId">
          <pc:chgData name="esad dereli" userId="e0eabb29b8ea1341" providerId="LiveId" clId="{6C2B7694-2785-4E54-B478-82BB16C1699F}" dt="2021-01-13T13:39:27.433" v="1343" actId="2696"/>
          <pc:sldLayoutMkLst>
            <pc:docMk/>
            <pc:sldMasterMk cId="1191131840" sldId="2147483744"/>
            <pc:sldLayoutMk cId="2292556845" sldId="2147483751"/>
          </pc:sldLayoutMkLst>
        </pc:sldLayoutChg>
        <pc:sldLayoutChg chg="new del replId">
          <pc:chgData name="esad dereli" userId="e0eabb29b8ea1341" providerId="LiveId" clId="{6C2B7694-2785-4E54-B478-82BB16C1699F}" dt="2021-01-13T13:39:27.449" v="1344" actId="2696"/>
          <pc:sldLayoutMkLst>
            <pc:docMk/>
            <pc:sldMasterMk cId="1191131840" sldId="2147483744"/>
            <pc:sldLayoutMk cId="3504991177" sldId="2147483752"/>
          </pc:sldLayoutMkLst>
        </pc:sldLayoutChg>
        <pc:sldLayoutChg chg="new del replId">
          <pc:chgData name="esad dereli" userId="e0eabb29b8ea1341" providerId="LiveId" clId="{6C2B7694-2785-4E54-B478-82BB16C1699F}" dt="2021-01-13T13:39:27.449" v="1345" actId="2696"/>
          <pc:sldLayoutMkLst>
            <pc:docMk/>
            <pc:sldMasterMk cId="1191131840" sldId="2147483744"/>
            <pc:sldLayoutMk cId="2651534481" sldId="2147483753"/>
          </pc:sldLayoutMkLst>
        </pc:sldLayoutChg>
        <pc:sldLayoutChg chg="new del replId">
          <pc:chgData name="esad dereli" userId="e0eabb29b8ea1341" providerId="LiveId" clId="{6C2B7694-2785-4E54-B478-82BB16C1699F}" dt="2021-01-13T13:39:27.449" v="1346" actId="2696"/>
          <pc:sldLayoutMkLst>
            <pc:docMk/>
            <pc:sldMasterMk cId="1191131840" sldId="2147483744"/>
            <pc:sldLayoutMk cId="4082301374" sldId="2147483754"/>
          </pc:sldLayoutMkLst>
        </pc:sldLayoutChg>
        <pc:sldLayoutChg chg="new del replId">
          <pc:chgData name="esad dereli" userId="e0eabb29b8ea1341" providerId="LiveId" clId="{6C2B7694-2785-4E54-B478-82BB16C1699F}" dt="2021-01-13T13:39:27.449" v="1347" actId="2696"/>
          <pc:sldLayoutMkLst>
            <pc:docMk/>
            <pc:sldMasterMk cId="1191131840" sldId="2147483744"/>
            <pc:sldLayoutMk cId="2377076716" sldId="2147483755"/>
          </pc:sldLayoutMkLst>
        </pc:sldLayoutChg>
      </pc:sldMasterChg>
      <pc:sldMasterChg chg="new del mod addSldLayout delSldLayout">
        <pc:chgData name="esad dereli" userId="e0eabb29b8ea1341" providerId="LiveId" clId="{6C2B7694-2785-4E54-B478-82BB16C1699F}" dt="2021-01-13T13:39:28.506" v="1360" actId="2696"/>
        <pc:sldMasterMkLst>
          <pc:docMk/>
          <pc:sldMasterMk cId="3717905500" sldId="2147483756"/>
        </pc:sldMasterMkLst>
        <pc:sldLayoutChg chg="new del replId">
          <pc:chgData name="esad dereli" userId="e0eabb29b8ea1341" providerId="LiveId" clId="{6C2B7694-2785-4E54-B478-82BB16C1699F}" dt="2021-01-13T13:39:28.455" v="1349" actId="2696"/>
          <pc:sldLayoutMkLst>
            <pc:docMk/>
            <pc:sldMasterMk cId="3717905500" sldId="2147483756"/>
            <pc:sldLayoutMk cId="4133825465" sldId="2147483757"/>
          </pc:sldLayoutMkLst>
        </pc:sldLayoutChg>
        <pc:sldLayoutChg chg="new del replId">
          <pc:chgData name="esad dereli" userId="e0eabb29b8ea1341" providerId="LiveId" clId="{6C2B7694-2785-4E54-B478-82BB16C1699F}" dt="2021-01-13T13:39:28.460" v="1350" actId="2696"/>
          <pc:sldLayoutMkLst>
            <pc:docMk/>
            <pc:sldMasterMk cId="3717905500" sldId="2147483756"/>
            <pc:sldLayoutMk cId="3958416952" sldId="2147483758"/>
          </pc:sldLayoutMkLst>
        </pc:sldLayoutChg>
        <pc:sldLayoutChg chg="new del replId">
          <pc:chgData name="esad dereli" userId="e0eabb29b8ea1341" providerId="LiveId" clId="{6C2B7694-2785-4E54-B478-82BB16C1699F}" dt="2021-01-13T13:39:28.464" v="1351" actId="2696"/>
          <pc:sldLayoutMkLst>
            <pc:docMk/>
            <pc:sldMasterMk cId="3717905500" sldId="2147483756"/>
            <pc:sldLayoutMk cId="791116827" sldId="2147483759"/>
          </pc:sldLayoutMkLst>
        </pc:sldLayoutChg>
        <pc:sldLayoutChg chg="new del replId">
          <pc:chgData name="esad dereli" userId="e0eabb29b8ea1341" providerId="LiveId" clId="{6C2B7694-2785-4E54-B478-82BB16C1699F}" dt="2021-01-13T13:39:28.469" v="1352" actId="2696"/>
          <pc:sldLayoutMkLst>
            <pc:docMk/>
            <pc:sldMasterMk cId="3717905500" sldId="2147483756"/>
            <pc:sldLayoutMk cId="1439336267" sldId="2147483760"/>
          </pc:sldLayoutMkLst>
        </pc:sldLayoutChg>
        <pc:sldLayoutChg chg="new del replId">
          <pc:chgData name="esad dereli" userId="e0eabb29b8ea1341" providerId="LiveId" clId="{6C2B7694-2785-4E54-B478-82BB16C1699F}" dt="2021-01-13T13:39:28.473" v="1353" actId="2696"/>
          <pc:sldLayoutMkLst>
            <pc:docMk/>
            <pc:sldMasterMk cId="3717905500" sldId="2147483756"/>
            <pc:sldLayoutMk cId="3706713377" sldId="2147483761"/>
          </pc:sldLayoutMkLst>
        </pc:sldLayoutChg>
        <pc:sldLayoutChg chg="new del replId">
          <pc:chgData name="esad dereli" userId="e0eabb29b8ea1341" providerId="LiveId" clId="{6C2B7694-2785-4E54-B478-82BB16C1699F}" dt="2021-01-13T13:39:28.477" v="1354" actId="2696"/>
          <pc:sldLayoutMkLst>
            <pc:docMk/>
            <pc:sldMasterMk cId="3717905500" sldId="2147483756"/>
            <pc:sldLayoutMk cId="484824751" sldId="2147483762"/>
          </pc:sldLayoutMkLst>
        </pc:sldLayoutChg>
        <pc:sldLayoutChg chg="new del replId">
          <pc:chgData name="esad dereli" userId="e0eabb29b8ea1341" providerId="LiveId" clId="{6C2B7694-2785-4E54-B478-82BB16C1699F}" dt="2021-01-13T13:39:28.481" v="1355" actId="2696"/>
          <pc:sldLayoutMkLst>
            <pc:docMk/>
            <pc:sldMasterMk cId="3717905500" sldId="2147483756"/>
            <pc:sldLayoutMk cId="3673583289" sldId="2147483763"/>
          </pc:sldLayoutMkLst>
        </pc:sldLayoutChg>
        <pc:sldLayoutChg chg="new del replId">
          <pc:chgData name="esad dereli" userId="e0eabb29b8ea1341" providerId="LiveId" clId="{6C2B7694-2785-4E54-B478-82BB16C1699F}" dt="2021-01-13T13:39:28.484" v="1356" actId="2696"/>
          <pc:sldLayoutMkLst>
            <pc:docMk/>
            <pc:sldMasterMk cId="3717905500" sldId="2147483756"/>
            <pc:sldLayoutMk cId="2946344224" sldId="2147483764"/>
          </pc:sldLayoutMkLst>
        </pc:sldLayoutChg>
        <pc:sldLayoutChg chg="new del replId">
          <pc:chgData name="esad dereli" userId="e0eabb29b8ea1341" providerId="LiveId" clId="{6C2B7694-2785-4E54-B478-82BB16C1699F}" dt="2021-01-13T13:39:28.488" v="1357" actId="2696"/>
          <pc:sldLayoutMkLst>
            <pc:docMk/>
            <pc:sldMasterMk cId="3717905500" sldId="2147483756"/>
            <pc:sldLayoutMk cId="2567669701" sldId="2147483765"/>
          </pc:sldLayoutMkLst>
        </pc:sldLayoutChg>
        <pc:sldLayoutChg chg="new del replId">
          <pc:chgData name="esad dereli" userId="e0eabb29b8ea1341" providerId="LiveId" clId="{6C2B7694-2785-4E54-B478-82BB16C1699F}" dt="2021-01-13T13:39:28.492" v="1358" actId="2696"/>
          <pc:sldLayoutMkLst>
            <pc:docMk/>
            <pc:sldMasterMk cId="3717905500" sldId="2147483756"/>
            <pc:sldLayoutMk cId="2429190591" sldId="2147483766"/>
          </pc:sldLayoutMkLst>
        </pc:sldLayoutChg>
        <pc:sldLayoutChg chg="new del replId">
          <pc:chgData name="esad dereli" userId="e0eabb29b8ea1341" providerId="LiveId" clId="{6C2B7694-2785-4E54-B478-82BB16C1699F}" dt="2021-01-13T13:39:28.495" v="1359" actId="2696"/>
          <pc:sldLayoutMkLst>
            <pc:docMk/>
            <pc:sldMasterMk cId="3717905500" sldId="2147483756"/>
            <pc:sldLayoutMk cId="3150360092" sldId="2147483767"/>
          </pc:sldLayoutMkLst>
        </pc:sldLayoutChg>
      </pc:sldMasterChg>
      <pc:sldMasterChg chg="new del mod addSldLayout delSldLayout">
        <pc:chgData name="esad dereli" userId="e0eabb29b8ea1341" providerId="LiveId" clId="{6C2B7694-2785-4E54-B478-82BB16C1699F}" dt="2021-01-13T13:39:29.506" v="1372" actId="2696"/>
        <pc:sldMasterMkLst>
          <pc:docMk/>
          <pc:sldMasterMk cId="2908079138" sldId="2147483768"/>
        </pc:sldMasterMkLst>
        <pc:sldLayoutChg chg="new del replId">
          <pc:chgData name="esad dereli" userId="e0eabb29b8ea1341" providerId="LiveId" clId="{6C2B7694-2785-4E54-B478-82BB16C1699F}" dt="2021-01-13T13:39:29.453" v="1361" actId="2696"/>
          <pc:sldLayoutMkLst>
            <pc:docMk/>
            <pc:sldMasterMk cId="2908079138" sldId="2147483768"/>
            <pc:sldLayoutMk cId="2283835612" sldId="2147483769"/>
          </pc:sldLayoutMkLst>
        </pc:sldLayoutChg>
        <pc:sldLayoutChg chg="new del replId">
          <pc:chgData name="esad dereli" userId="e0eabb29b8ea1341" providerId="LiveId" clId="{6C2B7694-2785-4E54-B478-82BB16C1699F}" dt="2021-01-13T13:39:29.459" v="1362" actId="2696"/>
          <pc:sldLayoutMkLst>
            <pc:docMk/>
            <pc:sldMasterMk cId="2908079138" sldId="2147483768"/>
            <pc:sldLayoutMk cId="2356007891" sldId="2147483770"/>
          </pc:sldLayoutMkLst>
        </pc:sldLayoutChg>
        <pc:sldLayoutChg chg="new del replId">
          <pc:chgData name="esad dereli" userId="e0eabb29b8ea1341" providerId="LiveId" clId="{6C2B7694-2785-4E54-B478-82BB16C1699F}" dt="2021-01-13T13:39:29.464" v="1363" actId="2696"/>
          <pc:sldLayoutMkLst>
            <pc:docMk/>
            <pc:sldMasterMk cId="2908079138" sldId="2147483768"/>
            <pc:sldLayoutMk cId="3479753746" sldId="2147483771"/>
          </pc:sldLayoutMkLst>
        </pc:sldLayoutChg>
        <pc:sldLayoutChg chg="new del replId">
          <pc:chgData name="esad dereli" userId="e0eabb29b8ea1341" providerId="LiveId" clId="{6C2B7694-2785-4E54-B478-82BB16C1699F}" dt="2021-01-13T13:39:29.469" v="1364" actId="2696"/>
          <pc:sldLayoutMkLst>
            <pc:docMk/>
            <pc:sldMasterMk cId="2908079138" sldId="2147483768"/>
            <pc:sldLayoutMk cId="2615273219" sldId="2147483772"/>
          </pc:sldLayoutMkLst>
        </pc:sldLayoutChg>
        <pc:sldLayoutChg chg="new del replId">
          <pc:chgData name="esad dereli" userId="e0eabb29b8ea1341" providerId="LiveId" clId="{6C2B7694-2785-4E54-B478-82BB16C1699F}" dt="2021-01-13T13:39:29.473" v="1365" actId="2696"/>
          <pc:sldLayoutMkLst>
            <pc:docMk/>
            <pc:sldMasterMk cId="2908079138" sldId="2147483768"/>
            <pc:sldLayoutMk cId="3655894866" sldId="2147483773"/>
          </pc:sldLayoutMkLst>
        </pc:sldLayoutChg>
        <pc:sldLayoutChg chg="new del replId">
          <pc:chgData name="esad dereli" userId="e0eabb29b8ea1341" providerId="LiveId" clId="{6C2B7694-2785-4E54-B478-82BB16C1699F}" dt="2021-01-13T13:39:29.477" v="1366" actId="2696"/>
          <pc:sldLayoutMkLst>
            <pc:docMk/>
            <pc:sldMasterMk cId="2908079138" sldId="2147483768"/>
            <pc:sldLayoutMk cId="467168835" sldId="2147483774"/>
          </pc:sldLayoutMkLst>
        </pc:sldLayoutChg>
        <pc:sldLayoutChg chg="new del replId">
          <pc:chgData name="esad dereli" userId="e0eabb29b8ea1341" providerId="LiveId" clId="{6C2B7694-2785-4E54-B478-82BB16C1699F}" dt="2021-01-13T13:39:29.480" v="1367" actId="2696"/>
          <pc:sldLayoutMkLst>
            <pc:docMk/>
            <pc:sldMasterMk cId="2908079138" sldId="2147483768"/>
            <pc:sldLayoutMk cId="3716649614" sldId="2147483775"/>
          </pc:sldLayoutMkLst>
        </pc:sldLayoutChg>
        <pc:sldLayoutChg chg="new del replId">
          <pc:chgData name="esad dereli" userId="e0eabb29b8ea1341" providerId="LiveId" clId="{6C2B7694-2785-4E54-B478-82BB16C1699F}" dt="2021-01-13T13:39:29.483" v="1368" actId="2696"/>
          <pc:sldLayoutMkLst>
            <pc:docMk/>
            <pc:sldMasterMk cId="2908079138" sldId="2147483768"/>
            <pc:sldLayoutMk cId="3999373742" sldId="2147483776"/>
          </pc:sldLayoutMkLst>
        </pc:sldLayoutChg>
        <pc:sldLayoutChg chg="new del replId">
          <pc:chgData name="esad dereli" userId="e0eabb29b8ea1341" providerId="LiveId" clId="{6C2B7694-2785-4E54-B478-82BB16C1699F}" dt="2021-01-13T13:39:29.486" v="1369" actId="2696"/>
          <pc:sldLayoutMkLst>
            <pc:docMk/>
            <pc:sldMasterMk cId="2908079138" sldId="2147483768"/>
            <pc:sldLayoutMk cId="1634116852" sldId="2147483777"/>
          </pc:sldLayoutMkLst>
        </pc:sldLayoutChg>
        <pc:sldLayoutChg chg="new del replId">
          <pc:chgData name="esad dereli" userId="e0eabb29b8ea1341" providerId="LiveId" clId="{6C2B7694-2785-4E54-B478-82BB16C1699F}" dt="2021-01-13T13:39:29.489" v="1370" actId="2696"/>
          <pc:sldLayoutMkLst>
            <pc:docMk/>
            <pc:sldMasterMk cId="2908079138" sldId="2147483768"/>
            <pc:sldLayoutMk cId="1179394538" sldId="2147483778"/>
          </pc:sldLayoutMkLst>
        </pc:sldLayoutChg>
        <pc:sldLayoutChg chg="new del replId">
          <pc:chgData name="esad dereli" userId="e0eabb29b8ea1341" providerId="LiveId" clId="{6C2B7694-2785-4E54-B478-82BB16C1699F}" dt="2021-01-13T13:39:29.493" v="1371" actId="2696"/>
          <pc:sldLayoutMkLst>
            <pc:docMk/>
            <pc:sldMasterMk cId="2908079138" sldId="2147483768"/>
            <pc:sldLayoutMk cId="2457266382" sldId="2147483779"/>
          </pc:sldLayoutMkLst>
        </pc:sldLayoutChg>
      </pc:sldMasterChg>
      <pc:sldMasterChg chg="new del mod addSldLayout delSldLayout">
        <pc:chgData name="esad dereli" userId="e0eabb29b8ea1341" providerId="LiveId" clId="{6C2B7694-2785-4E54-B478-82BB16C1699F}" dt="2021-01-13T13:39:14.775" v="1288" actId="2696"/>
        <pc:sldMasterMkLst>
          <pc:docMk/>
          <pc:sldMasterMk cId="1835536542" sldId="2147483780"/>
        </pc:sldMasterMkLst>
        <pc:sldLayoutChg chg="new del replId">
          <pc:chgData name="esad dereli" userId="e0eabb29b8ea1341" providerId="LiveId" clId="{6C2B7694-2785-4E54-B478-82BB16C1699F}" dt="2021-01-13T13:39:14.678" v="1277" actId="2696"/>
          <pc:sldLayoutMkLst>
            <pc:docMk/>
            <pc:sldMasterMk cId="1835536542" sldId="2147483780"/>
            <pc:sldLayoutMk cId="1737040313" sldId="2147483781"/>
          </pc:sldLayoutMkLst>
        </pc:sldLayoutChg>
        <pc:sldLayoutChg chg="new del replId">
          <pc:chgData name="esad dereli" userId="e0eabb29b8ea1341" providerId="LiveId" clId="{6C2B7694-2785-4E54-B478-82BB16C1699F}" dt="2021-01-13T13:39:14.688" v="1278" actId="2696"/>
          <pc:sldLayoutMkLst>
            <pc:docMk/>
            <pc:sldMasterMk cId="1835536542" sldId="2147483780"/>
            <pc:sldLayoutMk cId="2332517687" sldId="2147483782"/>
          </pc:sldLayoutMkLst>
        </pc:sldLayoutChg>
        <pc:sldLayoutChg chg="new del replId">
          <pc:chgData name="esad dereli" userId="e0eabb29b8ea1341" providerId="LiveId" clId="{6C2B7694-2785-4E54-B478-82BB16C1699F}" dt="2021-01-13T13:39:14.695" v="1279" actId="2696"/>
          <pc:sldLayoutMkLst>
            <pc:docMk/>
            <pc:sldMasterMk cId="1835536542" sldId="2147483780"/>
            <pc:sldLayoutMk cId="3259318313" sldId="2147483783"/>
          </pc:sldLayoutMkLst>
        </pc:sldLayoutChg>
        <pc:sldLayoutChg chg="new del replId">
          <pc:chgData name="esad dereli" userId="e0eabb29b8ea1341" providerId="LiveId" clId="{6C2B7694-2785-4E54-B478-82BB16C1699F}" dt="2021-01-13T13:39:14.703" v="1280" actId="2696"/>
          <pc:sldLayoutMkLst>
            <pc:docMk/>
            <pc:sldMasterMk cId="1835536542" sldId="2147483780"/>
            <pc:sldLayoutMk cId="437734689" sldId="2147483784"/>
          </pc:sldLayoutMkLst>
        </pc:sldLayoutChg>
        <pc:sldLayoutChg chg="new del replId">
          <pc:chgData name="esad dereli" userId="e0eabb29b8ea1341" providerId="LiveId" clId="{6C2B7694-2785-4E54-B478-82BB16C1699F}" dt="2021-01-13T13:39:14.712" v="1281" actId="2696"/>
          <pc:sldLayoutMkLst>
            <pc:docMk/>
            <pc:sldMasterMk cId="1835536542" sldId="2147483780"/>
            <pc:sldLayoutMk cId="2398955347" sldId="2147483785"/>
          </pc:sldLayoutMkLst>
        </pc:sldLayoutChg>
        <pc:sldLayoutChg chg="new del replId">
          <pc:chgData name="esad dereli" userId="e0eabb29b8ea1341" providerId="LiveId" clId="{6C2B7694-2785-4E54-B478-82BB16C1699F}" dt="2021-01-13T13:39:14.720" v="1282" actId="2696"/>
          <pc:sldLayoutMkLst>
            <pc:docMk/>
            <pc:sldMasterMk cId="1835536542" sldId="2147483780"/>
            <pc:sldLayoutMk cId="1730449973" sldId="2147483786"/>
          </pc:sldLayoutMkLst>
        </pc:sldLayoutChg>
        <pc:sldLayoutChg chg="new del replId">
          <pc:chgData name="esad dereli" userId="e0eabb29b8ea1341" providerId="LiveId" clId="{6C2B7694-2785-4E54-B478-82BB16C1699F}" dt="2021-01-13T13:39:14.727" v="1283" actId="2696"/>
          <pc:sldLayoutMkLst>
            <pc:docMk/>
            <pc:sldMasterMk cId="1835536542" sldId="2147483780"/>
            <pc:sldLayoutMk cId="4184432922" sldId="2147483787"/>
          </pc:sldLayoutMkLst>
        </pc:sldLayoutChg>
        <pc:sldLayoutChg chg="new del replId">
          <pc:chgData name="esad dereli" userId="e0eabb29b8ea1341" providerId="LiveId" clId="{6C2B7694-2785-4E54-B478-82BB16C1699F}" dt="2021-01-13T13:39:14.734" v="1284" actId="2696"/>
          <pc:sldLayoutMkLst>
            <pc:docMk/>
            <pc:sldMasterMk cId="1835536542" sldId="2147483780"/>
            <pc:sldLayoutMk cId="877241168" sldId="2147483788"/>
          </pc:sldLayoutMkLst>
        </pc:sldLayoutChg>
        <pc:sldLayoutChg chg="new del replId">
          <pc:chgData name="esad dereli" userId="e0eabb29b8ea1341" providerId="LiveId" clId="{6C2B7694-2785-4E54-B478-82BB16C1699F}" dt="2021-01-13T13:39:14.741" v="1285" actId="2696"/>
          <pc:sldLayoutMkLst>
            <pc:docMk/>
            <pc:sldMasterMk cId="1835536542" sldId="2147483780"/>
            <pc:sldLayoutMk cId="2170998549" sldId="2147483789"/>
          </pc:sldLayoutMkLst>
        </pc:sldLayoutChg>
        <pc:sldLayoutChg chg="new del replId">
          <pc:chgData name="esad dereli" userId="e0eabb29b8ea1341" providerId="LiveId" clId="{6C2B7694-2785-4E54-B478-82BB16C1699F}" dt="2021-01-13T13:39:14.749" v="1286" actId="2696"/>
          <pc:sldLayoutMkLst>
            <pc:docMk/>
            <pc:sldMasterMk cId="1835536542" sldId="2147483780"/>
            <pc:sldLayoutMk cId="3525948729" sldId="2147483790"/>
          </pc:sldLayoutMkLst>
        </pc:sldLayoutChg>
        <pc:sldLayoutChg chg="new del replId">
          <pc:chgData name="esad dereli" userId="e0eabb29b8ea1341" providerId="LiveId" clId="{6C2B7694-2785-4E54-B478-82BB16C1699F}" dt="2021-01-13T13:39:14.755" v="1287" actId="2696"/>
          <pc:sldLayoutMkLst>
            <pc:docMk/>
            <pc:sldMasterMk cId="1835536542" sldId="2147483780"/>
            <pc:sldLayoutMk cId="3691825638" sldId="214748379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tr-TR" sz="1600" dirty="0"/>
              <a:t>Asfalt Geri Dönüşüm Kazanç Grafiği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174992166415655"/>
          <c:y val="0.15929260210088619"/>
          <c:w val="0.88250078335843452"/>
          <c:h val="0.70570220024466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 100 ton asfalt için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Sayfa1!$A$2:$A$4</c:f>
              <c:strCache>
                <c:ptCount val="3"/>
                <c:pt idx="0">
                  <c:v>Yeni Asfalt</c:v>
                </c:pt>
                <c:pt idx="1">
                  <c:v>Bitüm Takviyeli Geri Dönüştürülen Asfalt</c:v>
                </c:pt>
                <c:pt idx="2">
                  <c:v>Katkısız Geri Dönüştürülen Asfalt</c:v>
                </c:pt>
              </c:strCache>
            </c:strRef>
          </c:cat>
          <c:val>
            <c:numRef>
              <c:f>Sayfa1!$B$2:$B$4</c:f>
              <c:numCache>
                <c:formatCode>_("₺"* #,##0.00_);_("₺"* \(#,##0.00\);_("₺"* "-"??_);_(@_)</c:formatCode>
                <c:ptCount val="3"/>
                <c:pt idx="0" formatCode="_-[$₺-41F]* #,##0.00_-;\-[$₺-41F]* #,##0.00_-;_-[$₺-41F]* &quot;-&quot;??_-;_-@_-">
                  <c:v>25590</c:v>
                </c:pt>
                <c:pt idx="1">
                  <c:v>6350</c:v>
                </c:pt>
                <c:pt idx="2">
                  <c:v>4862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28-44E4-B826-42F4BE6739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42236095"/>
        <c:axId val="142239007"/>
      </c:barChart>
      <c:catAx>
        <c:axId val="142236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2239007"/>
        <c:crosses val="autoZero"/>
        <c:auto val="1"/>
        <c:lblAlgn val="ctr"/>
        <c:lblOffset val="100"/>
        <c:noMultiLvlLbl val="0"/>
      </c:catAx>
      <c:valAx>
        <c:axId val="142239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[$₺-41F]* #,##0.00_-;\-[$₺-41F]* #,##0.00_-;_-[$₺-41F]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2236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tr-TR" sz="1600" dirty="0"/>
              <a:t>Tek Şerit 1 km Asfalt Yolda Kazanç Grafiği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Katkısız Geri Dönüşüm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Sayfa1!$B$2</c:f>
              <c:numCache>
                <c:formatCode>_("₺"* #,##0.00_);_("₺"* \(#,##0.00\);_("₺"* "-"??_);_(@_)</c:formatCode>
                <c:ptCount val="1"/>
                <c:pt idx="0">
                  <c:v>14498.4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74-4CC9-A944-2B10BE61708E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Bitüm Katkılı Geri Dönüşüm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Sayfa1!$C$2</c:f>
              <c:numCache>
                <c:formatCode>_("₺"* #,##0.00_);_("₺"* \(#,##0.00\);_("₺"* "-"??_);_(@_)</c:formatCode>
                <c:ptCount val="1"/>
                <c:pt idx="0">
                  <c:v>20420.400000000001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74-4CC9-A944-2B10BE61708E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Yeni Asfalt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Sayfa1!$A$2</c:f>
              <c:numCache>
                <c:formatCode>General</c:formatCode>
                <c:ptCount val="1"/>
              </c:numCache>
            </c:numRef>
          </c:cat>
          <c:val>
            <c:numRef>
              <c:f>Sayfa1!$D$2</c:f>
              <c:numCache>
                <c:formatCode>_("₺"* #,##0.00_);_("₺"* \(#,##0.00\);_("₺"* "-"??_);_(@_)</c:formatCode>
                <c:ptCount val="1"/>
                <c:pt idx="0">
                  <c:v>107478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74-4CC9-A944-2B10BE6170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2236511"/>
        <c:axId val="142240671"/>
      </c:barChart>
      <c:catAx>
        <c:axId val="1422365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2240671"/>
        <c:crosses val="autoZero"/>
        <c:auto val="1"/>
        <c:lblAlgn val="ctr"/>
        <c:lblOffset val="100"/>
        <c:noMultiLvlLbl val="0"/>
      </c:catAx>
      <c:valAx>
        <c:axId val="142240671"/>
        <c:scaling>
          <c:orientation val="minMax"/>
        </c:scaling>
        <c:delete val="1"/>
        <c:axPos val="b"/>
        <c:numFmt formatCode="_(&quot;₺&quot;* #,##0.00_);_(&quot;₺&quot;* \(#,##0.00\);_(&quot;₺&quot;* &quot;-&quot;??_);_(@_)" sourceLinked="1"/>
        <c:majorTickMark val="none"/>
        <c:minorTickMark val="none"/>
        <c:tickLblPos val="nextTo"/>
        <c:crossAx val="14223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289803243005996"/>
          <c:y val="0.19330301318615903"/>
          <c:w val="0.74408711517367743"/>
          <c:h val="0.11501436919049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B6C487E-C799-41DF-8CA5-4042DDE3A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BA93C-105B-4769-AD79-3141EB483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2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BA93C-105B-4769-AD79-3141EB483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809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BA93C-105B-4769-AD79-3141EB483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66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BA93C-105B-4769-AD79-3141EB483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20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A95386-10DA-4797-BEF7-0D541CC2D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36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BA93C-105B-4769-AD79-3141EB483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0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2420938"/>
            <a:ext cx="6913562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tr-TR" noProof="0"/>
              <a:t>Asıl başlık stilini düzenlemek için tıklayın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500438"/>
            <a:ext cx="69135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tr-TR" noProof="0"/>
              <a:t>Asıl alt başlık stilini düzenlemek için tıklayın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04813"/>
            <a:ext cx="1746250" cy="61214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250" y="404813"/>
            <a:ext cx="5086350" cy="61214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B6DB5B-4BA8-4971-83A0-D220C5752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813A152-5B38-4EC3-8D7C-F259985CE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4F3A2A-30A6-442F-B5A6-A16A6589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8FE314-F45C-4DAD-B6E6-8F67552D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CCA51B-806F-48D0-8D3F-30DF9792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1153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FFBD52-31FC-4084-838C-FFFD41275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4CC5BB-7D6D-4C8C-8D03-A5A93F321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E62676-B6DC-4F51-B1E0-896243C7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9E4DE7E-404B-4B8A-9431-2AFF8E7D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A95535-BF70-4E50-8980-EF6B42EA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774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CD7DDC-05BC-4AF6-903E-9B01BF7F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118D283-C521-4AA9-9DCC-423B97E88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8A61AB-D327-4056-A07A-FC87178F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C3B4130-523B-4F4D-AFB9-7AA558ED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2393571-63D3-4590-8468-A1F49D1C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32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F1EA26-2E93-40A1-A180-7F3172D8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F5F33A-16C0-45EF-8E77-2BFC4D8F5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CB5780D-8957-4B2B-AEE0-6B08680B3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506053E-E36D-4ED8-9232-6F20958A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0655599-FB59-4DB2-8574-7A6E48E93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5763965-952C-4721-AE16-DF62676A8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139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EF1618-80E8-4C2C-BFEA-8FC4B381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5D48D87-61DE-4B02-8E02-E16A945C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87D31F-1B16-4DF5-9145-A53D33506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0526FC8-FCAA-4228-A8C5-A4F8AF57D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46FBE20-5B1B-4A96-968A-13CE7C043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6614237-B88B-43F0-AD2C-41C0B743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04A4C0D-366D-4895-B3AE-2B8FD394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01A382A-66AE-481A-BE5E-218C7E78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19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5798CB-B315-4AF6-AA21-90F42B11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5E68D27-48B2-4DAD-8D30-0C152C1A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D24FCE8-011C-4C8D-828C-419F6624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00404AA-5F79-4856-AADC-B7F5F535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173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9C97E10-C93D-45F8-8DA0-1CEDA05C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97C314-DA47-4AEA-B1D5-15D20E26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440EE1E-3793-4843-9BFC-1A10A70D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9628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2CC125-5603-4F91-AC2F-191427CB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6CD9A2-5D5E-4CFD-92DB-D3D4A1356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2E75459-05E9-4257-BAA1-3D6459D81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9CA1AF-CA19-48F9-AD3F-6BC2A172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4F4BCCD-F05D-4531-B43B-671118F82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DF0E4EF-0663-4BE6-98A4-C3D5EE04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90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DB6FEE-1FF8-44E7-A834-05084894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A16FFB8-0D40-4E75-804C-6B59F7CA0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97B09C7-182F-4912-898E-DA511310B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D911D08-F85D-4355-A209-6429853B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69C73DE-24CC-4345-890B-BE8E7594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985FD00-1BB3-460B-A29A-997F3660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622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0D76C2-832A-415E-B597-D21C426B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E38F86C-0181-46B0-887C-1EE81B9C3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360673-6134-4BB5-81E4-EC778285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9C5AC86-89CB-4DBA-A580-1B0FC0CA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5825E3-53FF-4315-9092-F6AF8B45E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764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CF725EA-0F76-485B-82D7-2CE20AD9F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3E1FCA5-D181-4EA0-B022-66B066D7F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CA730D-2749-4C9F-B0C3-8D8D9CAD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58C41-8525-4000-B6A6-BF167B87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9A6C470-7DB6-4E58-95F0-9B04455A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304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35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9583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8969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411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5814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415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323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1372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799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4512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248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6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14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4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0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64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2737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9025" y="1052513"/>
            <a:ext cx="3128963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1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0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55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49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9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30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93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49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4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8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06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17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91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70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76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07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8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57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2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45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4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4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7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0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95800"/>
            <a:ext cx="4876800" cy="12192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53100"/>
            <a:ext cx="6400800" cy="6477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C00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94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356" y="304800"/>
            <a:ext cx="4876800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1"/>
            <a:ext cx="84582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45275"/>
            <a:ext cx="2133600" cy="212725"/>
          </a:xfrm>
        </p:spPr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645275"/>
            <a:ext cx="2133600" cy="212725"/>
          </a:xfrm>
        </p:spPr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8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6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4038600" cy="4267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1"/>
            <a:ext cx="4038600" cy="4267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51356" y="304800"/>
            <a:ext cx="4876800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1961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4873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78112"/>
            <a:ext cx="4040188" cy="36464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7400"/>
            <a:ext cx="4041775" cy="4873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78112"/>
            <a:ext cx="4041775" cy="36464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1356" y="304800"/>
            <a:ext cx="4876800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7307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1356" y="304800"/>
            <a:ext cx="4876800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959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404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0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07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51356" y="304800"/>
            <a:ext cx="4876800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6084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624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8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2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/>
              <a:t>Resim eklemek için simgeye tıklayın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404813"/>
            <a:ext cx="698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stilini düzenlemek için tıklayın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08738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D5FE6EF4-7EB5-4C1B-8B41-CDD4F930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D29D55D-C476-4D2A-A7BB-28F6B19A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28597F8-5090-4735-9855-CB53211B3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B98C3-A8CE-4E2E-A464-353A99685E32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A57CDA0-0C3B-4BDD-BE34-6028F3CC49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799940F-EBDF-428F-90B2-15F76AB49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409EF-5ED4-42F3-872E-1A956F098A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23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5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7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8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8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8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A247-9D16-434E-89F7-23A3C4FEFA68}" type="datetimeFigureOut">
              <a:rPr lang="en-US" smtClean="0"/>
              <a:pPr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7C014-618A-4D27-BB9C-91EC68D91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AB05C-54D0-41FA-85C8-B3F858070B32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8F2CF-2157-4BA1-9E32-A712181A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sndAc>
          <p:endSnd/>
        </p:sndAc>
      </p:transition>
    </mc:Choice>
    <mc:Fallback xmlns="">
      <p:transition spd="med"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hyperlink" Target="https://www.highqualityasphalt.com.au/commercia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68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624" y="3789040"/>
            <a:ext cx="6984776" cy="1296143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/>
            <a:r>
              <a:rPr lang="tr-TR" sz="2800" dirty="0">
                <a:ln w="6600">
                  <a:solidFill>
                    <a:schemeClr val="tx2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</a:rPr>
              <a:t>ASFALT GERİ DÖNÜŞÜM MAKİNESİ</a:t>
            </a:r>
            <a:endParaRPr lang="uk-UA" sz="2800" dirty="0">
              <a:ln w="6600">
                <a:solidFill>
                  <a:schemeClr val="tx2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4725144"/>
            <a:ext cx="5400600" cy="1008063"/>
          </a:xfrm>
        </p:spPr>
        <p:txBody>
          <a:bodyPr anchor="ctr"/>
          <a:lstStyle/>
          <a:p>
            <a:pPr eaLnBrk="1" hangingPunct="1"/>
            <a:r>
              <a:rPr lang="tr-TR" sz="3200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TÜRKER İNOVASYON</a:t>
            </a:r>
            <a:endParaRPr lang="uk-UA" sz="3200" b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70264D3-B16E-4407-A843-CF89F2111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4834" y="864095"/>
            <a:ext cx="9144000" cy="6093296"/>
          </a:xfrm>
          <a:prstGeom prst="rect">
            <a:avLst/>
          </a:prstGeom>
        </p:spPr>
      </p:pic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224C62A-2E86-4362-986C-FD62B349E70D}"/>
              </a:ext>
            </a:extLst>
          </p:cNvPr>
          <p:cNvSpPr/>
          <p:nvPr/>
        </p:nvSpPr>
        <p:spPr>
          <a:xfrm>
            <a:off x="323528" y="1097360"/>
            <a:ext cx="10801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YÜKLEME KANALI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5827F4E-1EFD-4272-9A32-533C91CD0E16}"/>
              </a:ext>
            </a:extLst>
          </p:cNvPr>
          <p:cNvSpPr/>
          <p:nvPr/>
        </p:nvSpPr>
        <p:spPr>
          <a:xfrm>
            <a:off x="3275856" y="1097360"/>
            <a:ext cx="10801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YÜKLEME KEPÇESİ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005D85D-0287-491A-AFA3-888F0C64A8CB}"/>
              </a:ext>
            </a:extLst>
          </p:cNvPr>
          <p:cNvSpPr/>
          <p:nvPr/>
        </p:nvSpPr>
        <p:spPr>
          <a:xfrm>
            <a:off x="6372200" y="6209928"/>
            <a:ext cx="108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DOKUNMATİK SİSTEM KONTROL PANELİ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FF84428B-A4FF-44E2-BE64-6D912965985E}"/>
              </a:ext>
            </a:extLst>
          </p:cNvPr>
          <p:cNvSpPr/>
          <p:nvPr/>
        </p:nvSpPr>
        <p:spPr>
          <a:xfrm>
            <a:off x="2555775" y="5849887"/>
            <a:ext cx="108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AYARLANABİLİR PİSTON AYAKLAR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36225A3-C28C-4BBC-AF88-884B7F2A3085}"/>
              </a:ext>
            </a:extLst>
          </p:cNvPr>
          <p:cNvSpPr/>
          <p:nvPr/>
        </p:nvSpPr>
        <p:spPr>
          <a:xfrm>
            <a:off x="323528" y="2537520"/>
            <a:ext cx="108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MOTOR BÖLÜMÜ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2EE85A1-6C63-441C-9FEE-4653B0E46392}"/>
              </a:ext>
            </a:extLst>
          </p:cNvPr>
          <p:cNvSpPr/>
          <p:nvPr/>
        </p:nvSpPr>
        <p:spPr>
          <a:xfrm>
            <a:off x="323408" y="4409728"/>
            <a:ext cx="108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KEPÇE AYAR PİSTONU</a:t>
            </a:r>
          </a:p>
        </p:txBody>
      </p: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2300D282-1BB1-435F-A2C5-3CD8588D265C}"/>
              </a:ext>
            </a:extLst>
          </p:cNvPr>
          <p:cNvCxnSpPr>
            <a:cxnSpLocks/>
          </p:cNvCxnSpPr>
          <p:nvPr/>
        </p:nvCxnSpPr>
        <p:spPr>
          <a:xfrm flipH="1">
            <a:off x="1403408" y="3545632"/>
            <a:ext cx="180044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AF16E307-37D3-42E3-8C9B-07467AEC8A28}"/>
              </a:ext>
            </a:extLst>
          </p:cNvPr>
          <p:cNvCxnSpPr/>
          <p:nvPr/>
        </p:nvCxnSpPr>
        <p:spPr>
          <a:xfrm flipV="1">
            <a:off x="3707904" y="1673424"/>
            <a:ext cx="72008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Düz Ok Bağlayıcısı 19">
            <a:extLst>
              <a:ext uri="{FF2B5EF4-FFF2-40B4-BE49-F238E27FC236}">
                <a16:creationId xmlns:a16="http://schemas.microsoft.com/office/drawing/2014/main" id="{C5389D1C-3FFF-409F-94AC-6D92E56E8B2C}"/>
              </a:ext>
            </a:extLst>
          </p:cNvPr>
          <p:cNvCxnSpPr/>
          <p:nvPr/>
        </p:nvCxnSpPr>
        <p:spPr>
          <a:xfrm flipH="1" flipV="1">
            <a:off x="1403408" y="1529408"/>
            <a:ext cx="1008352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0087D683-5BBC-422A-9904-FD29231DDEB7}"/>
              </a:ext>
            </a:extLst>
          </p:cNvPr>
          <p:cNvCxnSpPr>
            <a:cxnSpLocks/>
          </p:cNvCxnSpPr>
          <p:nvPr/>
        </p:nvCxnSpPr>
        <p:spPr>
          <a:xfrm flipH="1" flipV="1">
            <a:off x="1331640" y="3158208"/>
            <a:ext cx="719840" cy="720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Düz Ok Bağlayıcısı 28">
            <a:extLst>
              <a:ext uri="{FF2B5EF4-FFF2-40B4-BE49-F238E27FC236}">
                <a16:creationId xmlns:a16="http://schemas.microsoft.com/office/drawing/2014/main" id="{5965EDCA-3744-4197-B116-68E79828D273}"/>
              </a:ext>
            </a:extLst>
          </p:cNvPr>
          <p:cNvCxnSpPr/>
          <p:nvPr/>
        </p:nvCxnSpPr>
        <p:spPr>
          <a:xfrm>
            <a:off x="1835696" y="4642928"/>
            <a:ext cx="1008112" cy="120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Düz Ok Bağlayıcısı 30">
            <a:extLst>
              <a:ext uri="{FF2B5EF4-FFF2-40B4-BE49-F238E27FC236}">
                <a16:creationId xmlns:a16="http://schemas.microsoft.com/office/drawing/2014/main" id="{F2C022A9-8CAC-44C6-8758-662B3F003E08}"/>
              </a:ext>
            </a:extLst>
          </p:cNvPr>
          <p:cNvCxnSpPr/>
          <p:nvPr/>
        </p:nvCxnSpPr>
        <p:spPr>
          <a:xfrm flipH="1">
            <a:off x="3635776" y="5993904"/>
            <a:ext cx="19443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Düz Ok Bağlayıcısı 32">
            <a:extLst>
              <a:ext uri="{FF2B5EF4-FFF2-40B4-BE49-F238E27FC236}">
                <a16:creationId xmlns:a16="http://schemas.microsoft.com/office/drawing/2014/main" id="{795A9358-000B-411B-A772-A3B75E01F277}"/>
              </a:ext>
            </a:extLst>
          </p:cNvPr>
          <p:cNvCxnSpPr/>
          <p:nvPr/>
        </p:nvCxnSpPr>
        <p:spPr>
          <a:xfrm>
            <a:off x="7020272" y="5417840"/>
            <a:ext cx="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9F36891A-9BD5-4F66-B6B6-C5E53B2EC365}"/>
              </a:ext>
            </a:extLst>
          </p:cNvPr>
          <p:cNvSpPr/>
          <p:nvPr/>
        </p:nvSpPr>
        <p:spPr>
          <a:xfrm>
            <a:off x="6300192" y="1673424"/>
            <a:ext cx="108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ISITMA PARÇALAMA KAZANI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69D6A4E2-0C93-4CED-94F1-1CBC9EEBF94E}"/>
              </a:ext>
            </a:extLst>
          </p:cNvPr>
          <p:cNvSpPr/>
          <p:nvPr/>
        </p:nvSpPr>
        <p:spPr>
          <a:xfrm>
            <a:off x="5220072" y="2537520"/>
            <a:ext cx="1080000" cy="575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KAZAN KORUMA VE MUHAFAZASI</a:t>
            </a:r>
          </a:p>
        </p:txBody>
      </p:sp>
      <p:cxnSp>
        <p:nvCxnSpPr>
          <p:cNvPr id="44" name="Düz Ok Bağlayıcısı 43">
            <a:extLst>
              <a:ext uri="{FF2B5EF4-FFF2-40B4-BE49-F238E27FC236}">
                <a16:creationId xmlns:a16="http://schemas.microsoft.com/office/drawing/2014/main" id="{F30BBB81-C17C-4AE1-8015-1AC9741F3E72}"/>
              </a:ext>
            </a:extLst>
          </p:cNvPr>
          <p:cNvCxnSpPr>
            <a:cxnSpLocks/>
          </p:cNvCxnSpPr>
          <p:nvPr/>
        </p:nvCxnSpPr>
        <p:spPr>
          <a:xfrm flipH="1" flipV="1">
            <a:off x="6604428" y="2249424"/>
            <a:ext cx="339625" cy="2408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Düz Ok Bağlayıcısı 45">
            <a:extLst>
              <a:ext uri="{FF2B5EF4-FFF2-40B4-BE49-F238E27FC236}">
                <a16:creationId xmlns:a16="http://schemas.microsoft.com/office/drawing/2014/main" id="{AC49E77C-10C1-4A01-A58E-337D33D453CF}"/>
              </a:ext>
            </a:extLst>
          </p:cNvPr>
          <p:cNvCxnSpPr/>
          <p:nvPr/>
        </p:nvCxnSpPr>
        <p:spPr>
          <a:xfrm flipV="1">
            <a:off x="5584807" y="3113506"/>
            <a:ext cx="0" cy="432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Metin kutusu 66">
            <a:extLst>
              <a:ext uri="{FF2B5EF4-FFF2-40B4-BE49-F238E27FC236}">
                <a16:creationId xmlns:a16="http://schemas.microsoft.com/office/drawing/2014/main" id="{31FA26A4-922F-4AC3-BF9B-80025A9AFC14}"/>
              </a:ext>
            </a:extLst>
          </p:cNvPr>
          <p:cNvSpPr txBox="1"/>
          <p:nvPr/>
        </p:nvSpPr>
        <p:spPr>
          <a:xfrm>
            <a:off x="0" y="-323164"/>
            <a:ext cx="9144000" cy="12926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endParaRPr lang="tr-TR" dirty="0"/>
          </a:p>
          <a:p>
            <a:endParaRPr lang="tr-TR" dirty="0"/>
          </a:p>
          <a:p>
            <a:r>
              <a:rPr lang="tr-TR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Asfalt Geri Dönüşüm Makinesi</a:t>
            </a:r>
          </a:p>
          <a:p>
            <a:endParaRPr lang="tr-TR" dirty="0"/>
          </a:p>
        </p:txBody>
      </p:sp>
      <p:sp>
        <p:nvSpPr>
          <p:cNvPr id="68" name="Dikdörtgen: Köşeleri Yuvarlatılmış 67">
            <a:extLst>
              <a:ext uri="{FF2B5EF4-FFF2-40B4-BE49-F238E27FC236}">
                <a16:creationId xmlns:a16="http://schemas.microsoft.com/office/drawing/2014/main" id="{780A8286-B5A5-43A7-BD88-8BA1912658CC}"/>
              </a:ext>
            </a:extLst>
          </p:cNvPr>
          <p:cNvSpPr/>
          <p:nvPr/>
        </p:nvSpPr>
        <p:spPr>
          <a:xfrm>
            <a:off x="4283968" y="6239941"/>
            <a:ext cx="108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/>
              <a:t>ELEKTRİK PANOSU</a:t>
            </a:r>
          </a:p>
        </p:txBody>
      </p:sp>
      <p:cxnSp>
        <p:nvCxnSpPr>
          <p:cNvPr id="70" name="Düz Ok Bağlayıcısı 69">
            <a:extLst>
              <a:ext uri="{FF2B5EF4-FFF2-40B4-BE49-F238E27FC236}">
                <a16:creationId xmlns:a16="http://schemas.microsoft.com/office/drawing/2014/main" id="{A228044C-8CD8-4872-93BB-2808EE3FF66A}"/>
              </a:ext>
            </a:extLst>
          </p:cNvPr>
          <p:cNvCxnSpPr/>
          <p:nvPr/>
        </p:nvCxnSpPr>
        <p:spPr>
          <a:xfrm flipH="1">
            <a:off x="5004048" y="5328592"/>
            <a:ext cx="359920" cy="911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92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tin\Desktop\Hihhqualityasphalt\860_542_red_yellow_strip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810"/>
            <a:ext cx="9144000" cy="2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tin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55776" y="185127"/>
            <a:ext cx="3800737" cy="89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SONUÇ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1412776"/>
            <a:ext cx="8820473" cy="66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tr-TR" sz="2400" b="1" dirty="0">
                <a:solidFill>
                  <a:prstClr val="black"/>
                </a:solidFill>
                <a:latin typeface="Calibri"/>
              </a:rPr>
              <a:t>Makinemiz 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tık </a:t>
            </a:r>
            <a:r>
              <a:rPr lang="tr-TR" sz="2400" b="1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sfaltı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Geri dönüştürecektir.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0684" y="2236913"/>
            <a:ext cx="8820473" cy="665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Dokunmatik paneliyle, üstün yazılımıyla tam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otamatik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çalışacaktır.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3061617"/>
            <a:ext cx="8820473" cy="665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tr-TR" sz="2400" b="1" dirty="0">
                <a:solidFill>
                  <a:prstClr val="black"/>
                </a:solidFill>
                <a:latin typeface="Calibri"/>
              </a:rPr>
              <a:t>Barındırdığı inovasyonla Dünya’da yapılmamışı yaparak, ülkemize katkıda bulunacaktır.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907" y="5119963"/>
            <a:ext cx="8820473" cy="977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sz="3200" i="0" u="none" strike="noStrike" kern="1200" normalizeH="0" baseline="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GERİ DÖNÜŞÜM MUHTEŞEM OLACAK!</a:t>
            </a:r>
            <a:endParaRPr kumimoji="0" lang="en-US" sz="32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053" name="Picture 5" descr="C:\Users\Jatin\Desktop\Hihhqualityasphalt\18422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012" y="5119963"/>
            <a:ext cx="1851577" cy="15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-288" y="3870378"/>
            <a:ext cx="8820473" cy="977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Doğa</a:t>
            </a:r>
            <a:r>
              <a:rPr lang="tr-TR" sz="2400" b="1" dirty="0">
                <a:solidFill>
                  <a:prstClr val="black"/>
                </a:solidFill>
                <a:latin typeface="Calibri"/>
              </a:rPr>
              <a:t> ve çevre dostu olacak, özellikle gelişmekte olan ülkeler için büyük ihtiyaç olacaktır.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65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14:flip dir="r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7304" y="0"/>
            <a:ext cx="8598248" cy="68580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023001" y="1177738"/>
            <a:ext cx="5098000" cy="2708431"/>
            <a:chOff x="0" y="66675"/>
            <a:chExt cx="13594665" cy="7222480"/>
          </a:xfrm>
        </p:grpSpPr>
        <p:sp>
          <p:nvSpPr>
            <p:cNvPr id="4" name="TextBox 4"/>
            <p:cNvSpPr txBox="1"/>
            <p:nvPr/>
          </p:nvSpPr>
          <p:spPr>
            <a:xfrm>
              <a:off x="5008" y="66675"/>
              <a:ext cx="13588470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44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4000" b="1" spc="-120" dirty="0">
                <a:solidFill>
                  <a:srgbClr val="EDC72E"/>
                </a:solidFill>
                <a:latin typeface="Poppi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819" y="5290679"/>
              <a:ext cx="13590846" cy="645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18030"/>
              <a:ext cx="13593476" cy="671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250"/>
                </a:lnSpc>
                <a:spcBef>
                  <a:spcPts val="0"/>
                </a:spcBef>
                <a:spcAft>
                  <a:spcPts val="0"/>
                </a:spcAft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75552" y="-1724"/>
            <a:ext cx="266776" cy="6858000"/>
            <a:chOff x="0" y="0"/>
            <a:chExt cx="760364" cy="14399353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760364" cy="14399353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0"/>
              <a:ext cx="380250" cy="14399353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67000"/>
          </a:blip>
          <a:srcRect l="18838" r="20277"/>
          <a:stretch>
            <a:fillRect/>
          </a:stretch>
        </p:blipFill>
        <p:spPr>
          <a:xfrm>
            <a:off x="1581467" y="931249"/>
            <a:ext cx="6062345" cy="4992053"/>
          </a:xfrm>
          <a:prstGeom prst="rect">
            <a:avLst/>
          </a:prstGeom>
        </p:spPr>
      </p:pic>
      <p:grpSp>
        <p:nvGrpSpPr>
          <p:cNvPr id="16" name="Group 10"/>
          <p:cNvGrpSpPr/>
          <p:nvPr/>
        </p:nvGrpSpPr>
        <p:grpSpPr>
          <a:xfrm>
            <a:off x="1673" y="-1723"/>
            <a:ext cx="242930" cy="6857999"/>
            <a:chOff x="0" y="0"/>
            <a:chExt cx="760364" cy="14399353"/>
          </a:xfrm>
        </p:grpSpPr>
        <p:sp>
          <p:nvSpPr>
            <p:cNvPr id="17" name="AutoShape 11"/>
            <p:cNvSpPr/>
            <p:nvPr/>
          </p:nvSpPr>
          <p:spPr>
            <a:xfrm>
              <a:off x="0" y="0"/>
              <a:ext cx="760364" cy="14399353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AutoShape 12"/>
            <p:cNvSpPr/>
            <p:nvPr/>
          </p:nvSpPr>
          <p:spPr>
            <a:xfrm>
              <a:off x="0" y="0"/>
              <a:ext cx="380250" cy="14399353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" name="Başlık 6">
            <a:extLst>
              <a:ext uri="{FF2B5EF4-FFF2-40B4-BE49-F238E27FC236}">
                <a16:creationId xmlns:a16="http://schemas.microsoft.com/office/drawing/2014/main" id="{51C86708-F298-4972-B5E4-577475A0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81" y="609705"/>
            <a:ext cx="8589392" cy="1059893"/>
          </a:xfrm>
        </p:spPr>
        <p:txBody>
          <a:bodyPr>
            <a:normAutofit/>
          </a:bodyPr>
          <a:lstStyle/>
          <a:p>
            <a:r>
              <a:rPr lang="tr-T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BİZİ DİNLEDİĞİNİZ İÇİN TEŞEKKÜR EDERİZ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B0C768D-C513-4A1A-BB26-881FFF0B3CE2}"/>
              </a:ext>
            </a:extLst>
          </p:cNvPr>
          <p:cNvSpPr txBox="1"/>
          <p:nvPr/>
        </p:nvSpPr>
        <p:spPr>
          <a:xfrm>
            <a:off x="277660" y="2983620"/>
            <a:ext cx="8589392" cy="11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Rounded MT Bold" panose="020F0704030504030204" pitchFamily="34" charset="0"/>
              </a:rPr>
              <a:t>TÜRKER İNOVASYON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480175" cy="649287"/>
          </a:xfrm>
        </p:spPr>
        <p:txBody>
          <a:bodyPr/>
          <a:lstStyle/>
          <a:p>
            <a:pPr eaLnBrk="1" hangingPunct="1"/>
            <a:r>
              <a:rPr lang="tr-TR" sz="3200" dirty="0"/>
              <a:t>Asfalt Geri Dönüşümü</a:t>
            </a:r>
            <a:endParaRPr lang="uk-UA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908050"/>
            <a:ext cx="7559675" cy="5113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ko-KR" sz="2000" dirty="0" err="1">
                <a:latin typeface="+mj-lt"/>
                <a:ea typeface="굴림" charset="-127"/>
              </a:rPr>
              <a:t>Kaynakların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sınırlı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olduğu</a:t>
            </a:r>
            <a:r>
              <a:rPr lang="en-US" altLang="ko-KR" sz="2000" dirty="0">
                <a:latin typeface="+mj-lt"/>
                <a:ea typeface="굴림" charset="-127"/>
              </a:rPr>
              <a:t>, </a:t>
            </a:r>
            <a:r>
              <a:rPr lang="en-US" altLang="ko-KR" sz="2000" dirty="0" err="1">
                <a:latin typeface="+mj-lt"/>
                <a:ea typeface="굴림" charset="-127"/>
              </a:rPr>
              <a:t>tüketimin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hızla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arttığı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dünyamızda</a:t>
            </a:r>
            <a:r>
              <a:rPr lang="en-US" altLang="ko-KR" sz="2000" dirty="0">
                <a:latin typeface="+mj-lt"/>
                <a:ea typeface="굴림" charset="-127"/>
              </a:rPr>
              <a:t> son </a:t>
            </a:r>
            <a:r>
              <a:rPr lang="en-US" altLang="ko-KR" sz="2000" dirty="0" err="1">
                <a:latin typeface="+mj-lt"/>
                <a:ea typeface="굴림" charset="-127"/>
              </a:rPr>
              <a:t>yıllarda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üzerinde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önemle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durulan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konulardan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biri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geri</a:t>
            </a:r>
            <a:r>
              <a:rPr lang="en-US" altLang="ko-KR" sz="2000" dirty="0">
                <a:latin typeface="+mj-lt"/>
                <a:ea typeface="굴림" charset="-127"/>
              </a:rPr>
              <a:t> </a:t>
            </a:r>
            <a:r>
              <a:rPr lang="en-US" altLang="ko-KR" sz="2000" dirty="0" err="1">
                <a:latin typeface="+mj-lt"/>
                <a:ea typeface="굴림" charset="-127"/>
              </a:rPr>
              <a:t>dönüşümdür</a:t>
            </a:r>
            <a:r>
              <a:rPr lang="tr-TR" altLang="ko-KR" sz="2000" dirty="0">
                <a:latin typeface="+mj-lt"/>
                <a:ea typeface="굴림" charset="-127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>
                <a:latin typeface="+mj-lt"/>
                <a:ea typeface="굴림" charset="-127"/>
              </a:rPr>
              <a:t>Bozulmu</a:t>
            </a:r>
            <a:r>
              <a:rPr lang="tr-TR" sz="2000" dirty="0">
                <a:latin typeface="+mj-lt"/>
                <a:ea typeface="굴림" charset="-127"/>
              </a:rPr>
              <a:t>ş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veya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eski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asfalt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kaplamaların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kazınarak</a:t>
            </a:r>
            <a:r>
              <a:rPr lang="en-US" sz="2000" dirty="0">
                <a:latin typeface="+mj-lt"/>
                <a:ea typeface="굴림" charset="-127"/>
              </a:rPr>
              <a:t> yeni </a:t>
            </a:r>
            <a:r>
              <a:rPr lang="en-US" sz="2000" dirty="0" err="1">
                <a:latin typeface="+mj-lt"/>
                <a:ea typeface="굴림" charset="-127"/>
              </a:rPr>
              <a:t>yapılacak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bitümlü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karı</a:t>
            </a:r>
            <a:r>
              <a:rPr lang="tr-TR" sz="2000" dirty="0">
                <a:latin typeface="+mj-lt"/>
                <a:ea typeface="굴림" charset="-127"/>
              </a:rPr>
              <a:t>ş</a:t>
            </a:r>
            <a:r>
              <a:rPr lang="en-US" sz="2000" dirty="0" err="1">
                <a:latin typeface="+mj-lt"/>
                <a:ea typeface="굴림" charset="-127"/>
              </a:rPr>
              <a:t>ımlarda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yeniden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kullanılmasına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geri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kazanım</a:t>
            </a:r>
            <a:r>
              <a:rPr lang="en-US" sz="2000" dirty="0">
                <a:latin typeface="+mj-lt"/>
                <a:ea typeface="굴림" charset="-127"/>
              </a:rPr>
              <a:t> (recycling) </a:t>
            </a:r>
            <a:r>
              <a:rPr lang="en-US" sz="2000" dirty="0" err="1">
                <a:latin typeface="+mj-lt"/>
                <a:ea typeface="굴림" charset="-127"/>
              </a:rPr>
              <a:t>adı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verilmektedir</a:t>
            </a:r>
            <a:r>
              <a:rPr lang="en-US" sz="2000" dirty="0">
                <a:latin typeface="+mj-lt"/>
                <a:ea typeface="굴림" charset="-127"/>
              </a:rPr>
              <a:t>.</a:t>
            </a:r>
            <a:endParaRPr lang="tr-TR" sz="2000" dirty="0">
              <a:latin typeface="+mj-lt"/>
              <a:ea typeface="굴림" charset="-127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Asfalt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yine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asfalt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olarak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%100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geri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kazanılabilen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tek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 err="1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malzemedir</a:t>
            </a:r>
            <a:r>
              <a:rPr lang="en-US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.</a:t>
            </a:r>
            <a:r>
              <a:rPr lang="tr-TR" sz="2000" dirty="0">
                <a:ln w="0"/>
                <a:solidFill>
                  <a:srgbClr val="C00000"/>
                </a:solidFill>
                <a:latin typeface="+mj-lt"/>
                <a:ea typeface="굴림" charset="-127"/>
              </a:rPr>
              <a:t> </a:t>
            </a:r>
            <a:r>
              <a:rPr lang="en-US" sz="2000" dirty="0">
                <a:latin typeface="+mj-lt"/>
                <a:ea typeface="굴림" charset="-127"/>
              </a:rPr>
              <a:t>Geri </a:t>
            </a:r>
            <a:r>
              <a:rPr lang="en-US" sz="2000" dirty="0" err="1">
                <a:latin typeface="+mj-lt"/>
                <a:ea typeface="굴림" charset="-127"/>
              </a:rPr>
              <a:t>kazanılabilir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olması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nedeniyle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asfalt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yol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değerli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bir</a:t>
            </a:r>
            <a:r>
              <a:rPr lang="en-US" sz="2000" dirty="0">
                <a:latin typeface="+mj-lt"/>
                <a:ea typeface="굴림" charset="-127"/>
              </a:rPr>
              <a:t> mal </a:t>
            </a:r>
            <a:r>
              <a:rPr lang="en-US" sz="2000" dirty="0" err="1">
                <a:latin typeface="+mj-lt"/>
                <a:ea typeface="굴림" charset="-127"/>
              </a:rPr>
              <a:t>varlığıdır</a:t>
            </a:r>
            <a:r>
              <a:rPr lang="tr-TR" sz="2000" dirty="0">
                <a:latin typeface="+mj-lt"/>
                <a:ea typeface="굴림" charset="-127"/>
              </a:rPr>
              <a:t> ve gelecek nesiller için doğru bir yatırımdır.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>
                <a:latin typeface="+mj-lt"/>
                <a:ea typeface="굴림" charset="-127"/>
              </a:rPr>
              <a:t>Başarılı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teknolojilerle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uygulanan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asfaltın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geri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kazanımının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çevreye</a:t>
            </a:r>
            <a:r>
              <a:rPr lang="tr-TR" sz="2000" dirty="0">
                <a:latin typeface="+mj-lt"/>
                <a:ea typeface="굴림" charset="-127"/>
              </a:rPr>
              <a:t>,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ekonomiye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ve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doğal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kaynakların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korunmasına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katkı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en-US" sz="2000" dirty="0" err="1">
                <a:latin typeface="+mj-lt"/>
                <a:ea typeface="굴림" charset="-127"/>
              </a:rPr>
              <a:t>sağladığı</a:t>
            </a:r>
            <a:r>
              <a:rPr lang="en-US" sz="2000" dirty="0">
                <a:latin typeface="+mj-lt"/>
                <a:ea typeface="굴림" charset="-127"/>
              </a:rPr>
              <a:t> </a:t>
            </a:r>
            <a:r>
              <a:rPr lang="tr-TR" sz="2000" dirty="0">
                <a:latin typeface="+mj-lt"/>
                <a:ea typeface="굴림" charset="-127"/>
              </a:rPr>
              <a:t>kuşkusuzdur.</a:t>
            </a:r>
            <a:endParaRPr lang="en-US" sz="2000" dirty="0">
              <a:latin typeface="+mj-lt"/>
              <a:ea typeface="굴림" charset="-127"/>
            </a:endParaRPr>
          </a:p>
        </p:txBody>
      </p:sp>
      <p:pic>
        <p:nvPicPr>
          <p:cNvPr id="3" name="Grafik 2" descr="Sürdürülebilirlik">
            <a:extLst>
              <a:ext uri="{FF2B5EF4-FFF2-40B4-BE49-F238E27FC236}">
                <a16:creationId xmlns:a16="http://schemas.microsoft.com/office/drawing/2014/main" id="{4180DEB9-E2E1-4C0E-A836-E90B66B9C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4171" y="5102412"/>
            <a:ext cx="914400" cy="914400"/>
          </a:xfrm>
          <a:prstGeom prst="rect">
            <a:avLst/>
          </a:prstGeom>
        </p:spPr>
      </p:pic>
      <p:pic>
        <p:nvPicPr>
          <p:cNvPr id="5" name="Grafik 4" descr="Geri dönüşüm işareti">
            <a:extLst>
              <a:ext uri="{FF2B5EF4-FFF2-40B4-BE49-F238E27FC236}">
                <a16:creationId xmlns:a16="http://schemas.microsoft.com/office/drawing/2014/main" id="{22DB075D-810C-49B2-9107-48C81428C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3350" y="5102412"/>
            <a:ext cx="914400" cy="914400"/>
          </a:xfrm>
          <a:prstGeom prst="rect">
            <a:avLst/>
          </a:prstGeom>
        </p:spPr>
      </p:pic>
      <p:pic>
        <p:nvPicPr>
          <p:cNvPr id="7" name="Grafik 6" descr="Açık el ve bitki">
            <a:extLst>
              <a:ext uri="{FF2B5EF4-FFF2-40B4-BE49-F238E27FC236}">
                <a16:creationId xmlns:a16="http://schemas.microsoft.com/office/drawing/2014/main" id="{6E7EB327-B6D5-43CB-95E1-CD20FF68C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5430" y="5102412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 5" descr="Sürdürülebilirlik">
            <a:extLst>
              <a:ext uri="{FF2B5EF4-FFF2-40B4-BE49-F238E27FC236}">
                <a16:creationId xmlns:a16="http://schemas.microsoft.com/office/drawing/2014/main" id="{6E09C15C-A5BF-42E1-A272-7B3044EE3A81}"/>
              </a:ext>
            </a:extLst>
          </p:cNvPr>
          <p:cNvGrpSpPr/>
          <p:nvPr/>
        </p:nvGrpSpPr>
        <p:grpSpPr>
          <a:xfrm>
            <a:off x="2123728" y="1125538"/>
            <a:ext cx="6768752" cy="4895750"/>
            <a:chOff x="2123728" y="1125538"/>
            <a:chExt cx="6768752" cy="4895750"/>
          </a:xfrm>
          <a:solidFill>
            <a:schemeClr val="bg1">
              <a:lumMod val="85000"/>
            </a:schemeClr>
          </a:solidFill>
        </p:grpSpPr>
        <p:sp>
          <p:nvSpPr>
            <p:cNvPr id="8" name="Serbest Form: Şekil 7">
              <a:extLst>
                <a:ext uri="{FF2B5EF4-FFF2-40B4-BE49-F238E27FC236}">
                  <a16:creationId xmlns:a16="http://schemas.microsoft.com/office/drawing/2014/main" id="{3A9C70C1-8B41-4402-91A4-55C5BD44DBD9}"/>
                </a:ext>
              </a:extLst>
            </p:cNvPr>
            <p:cNvSpPr/>
            <p:nvPr/>
          </p:nvSpPr>
          <p:spPr>
            <a:xfrm>
              <a:off x="5466504" y="3651949"/>
              <a:ext cx="2748395" cy="1987878"/>
            </a:xfrm>
            <a:custGeom>
              <a:avLst/>
              <a:gdLst>
                <a:gd name="connsiteX0" fmla="*/ 1416502 w 2748395"/>
                <a:gd name="connsiteY0" fmla="*/ 696624 h 1987878"/>
                <a:gd name="connsiteX1" fmla="*/ 1365737 w 2748395"/>
                <a:gd name="connsiteY1" fmla="*/ 711414 h 1987878"/>
                <a:gd name="connsiteX2" fmla="*/ 595086 w 2748395"/>
                <a:gd name="connsiteY2" fmla="*/ 1186709 h 1987878"/>
                <a:gd name="connsiteX3" fmla="*/ 328567 w 2748395"/>
                <a:gd name="connsiteY3" fmla="*/ 1385599 h 1987878"/>
                <a:gd name="connsiteX4" fmla="*/ 193192 w 2748395"/>
                <a:gd name="connsiteY4" fmla="*/ 992409 h 1987878"/>
                <a:gd name="connsiteX5" fmla="*/ 1276897 w 2748395"/>
                <a:gd name="connsiteY5" fmla="*/ 176451 h 1987878"/>
                <a:gd name="connsiteX6" fmla="*/ 2748395 w 2748395"/>
                <a:gd name="connsiteY6" fmla="*/ 0 h 1987878"/>
                <a:gd name="connsiteX7" fmla="*/ 1814872 w 2748395"/>
                <a:gd name="connsiteY7" fmla="*/ 1704843 h 1987878"/>
                <a:gd name="connsiteX8" fmla="*/ 1276897 w 2748395"/>
                <a:gd name="connsiteY8" fmla="*/ 1812448 h 1987878"/>
                <a:gd name="connsiteX9" fmla="*/ 571819 w 2748395"/>
                <a:gd name="connsiteY9" fmla="*/ 1617127 h 1987878"/>
                <a:gd name="connsiteX10" fmla="*/ 228446 w 2748395"/>
                <a:gd name="connsiteY10" fmla="*/ 1987878 h 1987878"/>
                <a:gd name="connsiteX11" fmla="*/ 0 w 2748395"/>
                <a:gd name="connsiteY11" fmla="*/ 1987878 h 1987878"/>
                <a:gd name="connsiteX12" fmla="*/ 290492 w 2748395"/>
                <a:gd name="connsiteY12" fmla="*/ 1593669 h 1987878"/>
                <a:gd name="connsiteX13" fmla="*/ 352539 w 2748395"/>
                <a:gd name="connsiteY13" fmla="*/ 1542671 h 1987878"/>
                <a:gd name="connsiteX14" fmla="*/ 1497587 w 2748395"/>
                <a:gd name="connsiteY14" fmla="*/ 757311 h 1987878"/>
                <a:gd name="connsiteX15" fmla="*/ 1422270 w 2748395"/>
                <a:gd name="connsiteY15" fmla="*/ 696696 h 1987878"/>
                <a:gd name="connsiteX16" fmla="*/ 1416502 w 2748395"/>
                <a:gd name="connsiteY16" fmla="*/ 696624 h 198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8395" h="1987878">
                  <a:moveTo>
                    <a:pt x="1416502" y="696624"/>
                  </a:moveTo>
                  <a:cubicBezTo>
                    <a:pt x="1397698" y="697063"/>
                    <a:pt x="1379712" y="702306"/>
                    <a:pt x="1365737" y="711414"/>
                  </a:cubicBezTo>
                  <a:cubicBezTo>
                    <a:pt x="1095001" y="857705"/>
                    <a:pt x="837584" y="1016465"/>
                    <a:pt x="595086" y="1186709"/>
                  </a:cubicBezTo>
                  <a:cubicBezTo>
                    <a:pt x="497785" y="1257086"/>
                    <a:pt x="409651" y="1321342"/>
                    <a:pt x="328567" y="1385599"/>
                  </a:cubicBezTo>
                  <a:cubicBezTo>
                    <a:pt x="239861" y="1264460"/>
                    <a:pt x="193389" y="1129491"/>
                    <a:pt x="193192" y="992409"/>
                  </a:cubicBezTo>
                  <a:cubicBezTo>
                    <a:pt x="181001" y="550660"/>
                    <a:pt x="666151" y="185375"/>
                    <a:pt x="1276897" y="176451"/>
                  </a:cubicBezTo>
                  <a:cubicBezTo>
                    <a:pt x="1845895" y="187160"/>
                    <a:pt x="2748395" y="0"/>
                    <a:pt x="2748395" y="0"/>
                  </a:cubicBezTo>
                  <a:cubicBezTo>
                    <a:pt x="2748395" y="718043"/>
                    <a:pt x="2644044" y="1357551"/>
                    <a:pt x="1814872" y="1704843"/>
                  </a:cubicBezTo>
                  <a:cubicBezTo>
                    <a:pt x="1652598" y="1775739"/>
                    <a:pt x="1466478" y="1812968"/>
                    <a:pt x="1276897" y="1812448"/>
                  </a:cubicBezTo>
                  <a:cubicBezTo>
                    <a:pt x="1016490" y="1812932"/>
                    <a:pt x="765151" y="1743305"/>
                    <a:pt x="571819" y="1617127"/>
                  </a:cubicBezTo>
                  <a:cubicBezTo>
                    <a:pt x="366641" y="1782869"/>
                    <a:pt x="228446" y="1923112"/>
                    <a:pt x="228446" y="1987878"/>
                  </a:cubicBezTo>
                  <a:lnTo>
                    <a:pt x="0" y="1987878"/>
                  </a:lnTo>
                  <a:cubicBezTo>
                    <a:pt x="0" y="1888944"/>
                    <a:pt x="114223" y="1748701"/>
                    <a:pt x="290492" y="1593669"/>
                  </a:cubicBezTo>
                  <a:cubicBezTo>
                    <a:pt x="310235" y="1576329"/>
                    <a:pt x="352539" y="1542671"/>
                    <a:pt x="352539" y="1542671"/>
                  </a:cubicBezTo>
                  <a:lnTo>
                    <a:pt x="1497587" y="757311"/>
                  </a:lnTo>
                  <a:cubicBezTo>
                    <a:pt x="1499934" y="725530"/>
                    <a:pt x="1466211" y="698389"/>
                    <a:pt x="1422270" y="696696"/>
                  </a:cubicBezTo>
                  <a:cubicBezTo>
                    <a:pt x="1420352" y="696619"/>
                    <a:pt x="1418427" y="696599"/>
                    <a:pt x="1416502" y="696624"/>
                  </a:cubicBezTo>
                  <a:close/>
                </a:path>
              </a:pathLst>
            </a:custGeom>
            <a:grpFill/>
            <a:ln w="704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>
                <a:ln>
                  <a:solidFill>
                    <a:schemeClr val="bg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6890C932-58FB-4EAC-9AB0-7648B5E3A02D}"/>
                </a:ext>
              </a:extLst>
            </p:cNvPr>
            <p:cNvSpPr/>
            <p:nvPr/>
          </p:nvSpPr>
          <p:spPr>
            <a:xfrm>
              <a:off x="2728402" y="2998672"/>
              <a:ext cx="2145131" cy="2308652"/>
            </a:xfrm>
            <a:custGeom>
              <a:avLst/>
              <a:gdLst>
                <a:gd name="connsiteX0" fmla="*/ 605946 w 2145131"/>
                <a:gd name="connsiteY0" fmla="*/ 1769610 h 2308652"/>
                <a:gd name="connsiteX1" fmla="*/ 875991 w 2145131"/>
                <a:gd name="connsiteY1" fmla="*/ 1900673 h 2308652"/>
                <a:gd name="connsiteX2" fmla="*/ 2145132 w 2145131"/>
                <a:gd name="connsiteY2" fmla="*/ 1900673 h 2308652"/>
                <a:gd name="connsiteX3" fmla="*/ 2145132 w 2145131"/>
                <a:gd name="connsiteY3" fmla="*/ 2308652 h 2308652"/>
                <a:gd name="connsiteX4" fmla="*/ 875991 w 2145131"/>
                <a:gd name="connsiteY4" fmla="*/ 2308652 h 2308652"/>
                <a:gd name="connsiteX5" fmla="*/ 103930 w 2145131"/>
                <a:gd name="connsiteY5" fmla="*/ 1973599 h 2308652"/>
                <a:gd name="connsiteX6" fmla="*/ 137773 w 2145131"/>
                <a:gd name="connsiteY6" fmla="*/ 1350411 h 2308652"/>
                <a:gd name="connsiteX7" fmla="*/ 871055 w 2145131"/>
                <a:gd name="connsiteY7" fmla="*/ 432458 h 2308652"/>
                <a:gd name="connsiteX8" fmla="*/ 387371 w 2145131"/>
                <a:gd name="connsiteY8" fmla="*/ 228468 h 2308652"/>
                <a:gd name="connsiteX9" fmla="*/ 1567672 w 2145131"/>
                <a:gd name="connsiteY9" fmla="*/ 0 h 2308652"/>
                <a:gd name="connsiteX10" fmla="*/ 1883548 w 2145131"/>
                <a:gd name="connsiteY10" fmla="*/ 853697 h 2308652"/>
                <a:gd name="connsiteX11" fmla="*/ 1369545 w 2145131"/>
                <a:gd name="connsiteY11" fmla="*/ 640017 h 2308652"/>
                <a:gd name="connsiteX12" fmla="*/ 633444 w 2145131"/>
                <a:gd name="connsiteY12" fmla="*/ 1563070 h 2308652"/>
                <a:gd name="connsiteX13" fmla="*/ 605946 w 2145131"/>
                <a:gd name="connsiteY13" fmla="*/ 1769610 h 230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5131" h="2308652">
                  <a:moveTo>
                    <a:pt x="605946" y="1769610"/>
                  </a:moveTo>
                  <a:cubicBezTo>
                    <a:pt x="659144" y="1843765"/>
                    <a:pt x="760950" y="1893176"/>
                    <a:pt x="875991" y="1900673"/>
                  </a:cubicBezTo>
                  <a:lnTo>
                    <a:pt x="2145132" y="1900673"/>
                  </a:lnTo>
                  <a:lnTo>
                    <a:pt x="2145132" y="2308652"/>
                  </a:lnTo>
                  <a:lnTo>
                    <a:pt x="875991" y="2308652"/>
                  </a:lnTo>
                  <a:cubicBezTo>
                    <a:pt x="554489" y="2304425"/>
                    <a:pt x="260380" y="2176788"/>
                    <a:pt x="103930" y="1973599"/>
                  </a:cubicBezTo>
                  <a:cubicBezTo>
                    <a:pt x="-45946" y="1777489"/>
                    <a:pt x="-32908" y="1537413"/>
                    <a:pt x="137773" y="1350411"/>
                  </a:cubicBezTo>
                  <a:lnTo>
                    <a:pt x="871055" y="432458"/>
                  </a:lnTo>
                  <a:lnTo>
                    <a:pt x="387371" y="228468"/>
                  </a:lnTo>
                  <a:lnTo>
                    <a:pt x="1567672" y="0"/>
                  </a:lnTo>
                  <a:lnTo>
                    <a:pt x="1883548" y="853697"/>
                  </a:lnTo>
                  <a:lnTo>
                    <a:pt x="1369545" y="640017"/>
                  </a:lnTo>
                  <a:lnTo>
                    <a:pt x="633444" y="1563070"/>
                  </a:lnTo>
                  <a:cubicBezTo>
                    <a:pt x="570621" y="1622503"/>
                    <a:pt x="559960" y="1702599"/>
                    <a:pt x="605946" y="1769610"/>
                  </a:cubicBezTo>
                  <a:close/>
                </a:path>
              </a:pathLst>
            </a:custGeom>
            <a:grpFill/>
            <a:ln w="704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>
                <a:ln>
                  <a:solidFill>
                    <a:schemeClr val="bg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1E20819B-7611-45E1-8C7E-56843D2A3A15}"/>
                </a:ext>
              </a:extLst>
            </p:cNvPr>
            <p:cNvSpPr/>
            <p:nvPr/>
          </p:nvSpPr>
          <p:spPr>
            <a:xfrm>
              <a:off x="4332033" y="1541154"/>
              <a:ext cx="3303997" cy="1903745"/>
            </a:xfrm>
            <a:custGeom>
              <a:avLst/>
              <a:gdLst>
                <a:gd name="connsiteX0" fmla="*/ 0 w 3303997"/>
                <a:gd name="connsiteY0" fmla="*/ 1121445 h 1903745"/>
                <a:gd name="connsiteX1" fmla="*/ 590151 w 3303997"/>
                <a:gd name="connsiteY1" fmla="*/ 324356 h 1903745"/>
                <a:gd name="connsiteX2" fmla="*/ 1357981 w 3303997"/>
                <a:gd name="connsiteY2" fmla="*/ 13 h 1903745"/>
                <a:gd name="connsiteX3" fmla="*/ 2087032 w 3303997"/>
                <a:gd name="connsiteY3" fmla="*/ 333536 h 1903745"/>
                <a:gd name="connsiteX4" fmla="*/ 2820313 w 3303997"/>
                <a:gd name="connsiteY4" fmla="*/ 1251489 h 1903745"/>
                <a:gd name="connsiteX5" fmla="*/ 3303997 w 3303997"/>
                <a:gd name="connsiteY5" fmla="*/ 1047499 h 1903745"/>
                <a:gd name="connsiteX6" fmla="*/ 2988122 w 3303997"/>
                <a:gd name="connsiteY6" fmla="*/ 1903745 h 1903745"/>
                <a:gd name="connsiteX7" fmla="*/ 1810641 w 3303997"/>
                <a:gd name="connsiteY7" fmla="*/ 1675277 h 1903745"/>
                <a:gd name="connsiteX8" fmla="*/ 2323938 w 3303997"/>
                <a:gd name="connsiteY8" fmla="*/ 1460578 h 1903745"/>
                <a:gd name="connsiteX9" fmla="*/ 1584311 w 3303997"/>
                <a:gd name="connsiteY9" fmla="*/ 537015 h 1903745"/>
                <a:gd name="connsiteX10" fmla="*/ 1350225 w 3303997"/>
                <a:gd name="connsiteY10" fmla="*/ 416661 h 1903745"/>
                <a:gd name="connsiteX11" fmla="*/ 1089346 w 3303997"/>
                <a:gd name="connsiteY11" fmla="*/ 532935 h 1903745"/>
                <a:gd name="connsiteX12" fmla="*/ 498490 w 3303997"/>
                <a:gd name="connsiteY12" fmla="*/ 1330025 h 190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03997" h="1903745">
                  <a:moveTo>
                    <a:pt x="0" y="1121445"/>
                  </a:moveTo>
                  <a:lnTo>
                    <a:pt x="590151" y="324356"/>
                  </a:lnTo>
                  <a:cubicBezTo>
                    <a:pt x="744958" y="122911"/>
                    <a:pt x="1039335" y="-1440"/>
                    <a:pt x="1357981" y="13"/>
                  </a:cubicBezTo>
                  <a:cubicBezTo>
                    <a:pt x="1667785" y="4608"/>
                    <a:pt x="1948533" y="133044"/>
                    <a:pt x="2087032" y="333536"/>
                  </a:cubicBezTo>
                  <a:lnTo>
                    <a:pt x="2820313" y="1251489"/>
                  </a:lnTo>
                  <a:lnTo>
                    <a:pt x="3303997" y="1047499"/>
                  </a:lnTo>
                  <a:lnTo>
                    <a:pt x="2988122" y="1903745"/>
                  </a:lnTo>
                  <a:lnTo>
                    <a:pt x="1810641" y="1675277"/>
                  </a:lnTo>
                  <a:lnTo>
                    <a:pt x="2323938" y="1460578"/>
                  </a:lnTo>
                  <a:lnTo>
                    <a:pt x="1584311" y="537015"/>
                  </a:lnTo>
                  <a:cubicBezTo>
                    <a:pt x="1544143" y="468041"/>
                    <a:pt x="1453491" y="421430"/>
                    <a:pt x="1350225" y="416661"/>
                  </a:cubicBezTo>
                  <a:cubicBezTo>
                    <a:pt x="1241481" y="420558"/>
                    <a:pt x="1143052" y="464431"/>
                    <a:pt x="1089346" y="532935"/>
                  </a:cubicBezTo>
                  <a:lnTo>
                    <a:pt x="498490" y="1330025"/>
                  </a:lnTo>
                  <a:close/>
                </a:path>
              </a:pathLst>
            </a:custGeom>
            <a:grpFill/>
            <a:ln w="704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>
                <a:ln>
                  <a:solidFill>
                    <a:schemeClr val="bg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84150"/>
            <a:ext cx="6985000" cy="723900"/>
          </a:xfrm>
        </p:spPr>
        <p:txBody>
          <a:bodyPr/>
          <a:lstStyle/>
          <a:p>
            <a:pPr eaLnBrk="1" hangingPunct="1"/>
            <a:r>
              <a:rPr lang="tr-TR" sz="3200" dirty="0">
                <a:solidFill>
                  <a:schemeClr val="bg2"/>
                </a:solidFill>
              </a:rPr>
              <a:t>Dünyada Asfalt Geri Dönüşümü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6438" y="875067"/>
            <a:ext cx="6988175" cy="5002206"/>
          </a:xfrm>
        </p:spPr>
        <p:txBody>
          <a:bodyPr/>
          <a:lstStyle/>
          <a:p>
            <a:pPr eaLnBrk="1" hangingPunct="1"/>
            <a:r>
              <a:rPr lang="en-US" sz="2000" dirty="0" err="1">
                <a:solidFill>
                  <a:schemeClr val="accent4"/>
                </a:solidFill>
              </a:rPr>
              <a:t>Amerika'da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asfalt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malzemedeki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geri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dönüşüm</a:t>
            </a:r>
            <a:r>
              <a:rPr lang="en-US" sz="2000" dirty="0">
                <a:solidFill>
                  <a:schemeClr val="accent4"/>
                </a:solidFill>
              </a:rPr>
              <a:t> %80</a:t>
            </a:r>
            <a:r>
              <a:rPr lang="tr-TR" sz="2000" dirty="0">
                <a:solidFill>
                  <a:schemeClr val="accent4"/>
                </a:solidFill>
              </a:rPr>
              <a:t>, geri dönüşüm lideri Almanya’da bu oran %60 ülkemizde ise %20’nin altındadır.</a:t>
            </a:r>
          </a:p>
          <a:p>
            <a:pPr marL="0" indent="0" eaLnBrk="1" hangingPunct="1">
              <a:buNone/>
            </a:pPr>
            <a:endParaRPr lang="en-US" sz="2000" dirty="0">
              <a:solidFill>
                <a:schemeClr val="accent4"/>
              </a:solidFill>
            </a:endParaRPr>
          </a:p>
          <a:p>
            <a:pPr eaLnBrk="1" hangingPunct="1"/>
            <a:r>
              <a:rPr lang="tr-TR" sz="2000" dirty="0">
                <a:solidFill>
                  <a:schemeClr val="accent4"/>
                </a:solidFill>
              </a:rPr>
              <a:t>Ülkemizde asfalt geri dönüşüm oranın bu kadar az olmasının iki nedeni vardır; birincisi bu teknolojiye yabancı ve uzak olmak, ikincisi ise asfalt geri dönüşüm makinesinin ülkemizde üretilmemesinden kaynaklanan yüksek satış fiyatları.</a:t>
            </a:r>
            <a:endParaRPr lang="en-US" sz="2000" dirty="0">
              <a:solidFill>
                <a:schemeClr val="accent4"/>
              </a:solidFill>
            </a:endParaRPr>
          </a:p>
          <a:p>
            <a:pPr eaLnBrk="1" hangingPunct="1"/>
            <a:endParaRPr lang="en-US" sz="2000" dirty="0">
              <a:solidFill>
                <a:schemeClr val="accent4"/>
              </a:solidFill>
            </a:endParaRPr>
          </a:p>
          <a:p>
            <a:pPr eaLnBrk="1" hangingPunct="1"/>
            <a:r>
              <a:rPr lang="tr-TR" sz="2000" dirty="0">
                <a:solidFill>
                  <a:schemeClr val="accent4"/>
                </a:solidFill>
              </a:rPr>
              <a:t>Şirketimizin ilkeleri doğrultusunda, ülkemizde yapılmayanı yapıp dışa bağımlılığımızı azaltmak, aynı zamanda tüm dünyaya açılarak ülkemize katkıda bulunmak ve atık asfaltı değerlendirerek doğaya destek olmak olacaktır.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8D59DA1-7771-4884-8722-941D402D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" y="4149080"/>
            <a:ext cx="1799300" cy="17281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3968" y="1698240"/>
            <a:ext cx="4454728" cy="3461519"/>
            <a:chOff x="0" y="-38100"/>
            <a:chExt cx="11879273" cy="9230716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11879273" cy="619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457200" fontAlgn="auto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83908"/>
              <a:ext cx="11877580" cy="1248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457200" fontAlgn="auto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600" b="1" spc="-72" dirty="0">
                <a:solidFill>
                  <a:srgbClr val="EDC72E"/>
                </a:solidFill>
                <a:latin typeface="Poppi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376" y="8572787"/>
              <a:ext cx="11875204" cy="619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457200" fontAlgn="auto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28920" y="-1"/>
            <a:ext cx="278140" cy="6857999"/>
            <a:chOff x="0" y="0"/>
            <a:chExt cx="760364" cy="14399353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760364" cy="14399353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380250" cy="14399353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8684" r="42508"/>
          <a:stretch>
            <a:fillRect/>
          </a:stretch>
        </p:blipFill>
        <p:spPr>
          <a:xfrm>
            <a:off x="30683" y="0"/>
            <a:ext cx="4298237" cy="6857999"/>
          </a:xfrm>
          <a:prstGeom prst="rect">
            <a:avLst/>
          </a:prstGeom>
        </p:spPr>
      </p:pic>
      <p:sp>
        <p:nvSpPr>
          <p:cNvPr id="18" name="Başlık 17">
            <a:extLst>
              <a:ext uri="{FF2B5EF4-FFF2-40B4-BE49-F238E27FC236}">
                <a16:creationId xmlns:a16="http://schemas.microsoft.com/office/drawing/2014/main" id="{D7BCF373-C523-4980-A34F-1F4FFA505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511" y="695878"/>
            <a:ext cx="4537489" cy="6162120"/>
          </a:xfrm>
        </p:spPr>
        <p:txBody>
          <a:bodyPr>
            <a:normAutofit fontScale="90000"/>
          </a:bodyPr>
          <a:lstStyle/>
          <a:p>
            <a:pPr algn="l"/>
            <a:r>
              <a:rPr lang="tr-TR" sz="1600" dirty="0">
                <a:solidFill>
                  <a:schemeClr val="bg1"/>
                </a:solidFill>
              </a:rPr>
              <a:t>• Türkiye’de her yıl yaklaşık 40 milyon ton asfalt kullanılmaktadır.</a:t>
            </a:r>
            <a:br>
              <a:rPr lang="tr-TR" sz="1600" dirty="0">
                <a:solidFill>
                  <a:schemeClr val="bg1"/>
                </a:solidFill>
              </a:rPr>
            </a:br>
            <a:br>
              <a:rPr lang="tr-TR" sz="1600" dirty="0">
                <a:solidFill>
                  <a:schemeClr val="bg1"/>
                </a:solidFill>
              </a:rPr>
            </a:br>
            <a:r>
              <a:rPr lang="tr-TR" sz="1600" dirty="0">
                <a:solidFill>
                  <a:schemeClr val="bg1"/>
                </a:solidFill>
              </a:rPr>
              <a:t>• Kullanılan bu asfalt 2 yılda bir bakım ihtiyacı duymakta ve 10 yılda da ömrünü tamamlamaktadır.</a:t>
            </a:r>
            <a:br>
              <a:rPr lang="tr-TR" sz="1600" dirty="0">
                <a:solidFill>
                  <a:schemeClr val="bg1"/>
                </a:solidFill>
              </a:rPr>
            </a:br>
            <a:br>
              <a:rPr lang="tr-TR" sz="1600" dirty="0">
                <a:solidFill>
                  <a:schemeClr val="bg1"/>
                </a:solidFill>
              </a:rPr>
            </a:br>
            <a:r>
              <a:rPr lang="tr-TR" sz="1600" dirty="0">
                <a:solidFill>
                  <a:schemeClr val="bg1"/>
                </a:solidFill>
              </a:rPr>
              <a:t>• Bu sebeplerden ortaya çok yüksek miktarlarda atık asfalt çıkmaktadır. Çevre ve Şehircilik Bakanlığınca tehlikeli atık (B2130) sınıfında bulunan asfaltın doğaya zararı çok fazladır.</a:t>
            </a:r>
            <a:br>
              <a:rPr lang="tr-TR" sz="1600" dirty="0">
                <a:solidFill>
                  <a:schemeClr val="bg1"/>
                </a:solidFill>
              </a:rPr>
            </a:br>
            <a:br>
              <a:rPr lang="tr-TR" sz="1600" dirty="0">
                <a:solidFill>
                  <a:schemeClr val="bg1"/>
                </a:solidFill>
              </a:rPr>
            </a:br>
            <a:r>
              <a:rPr lang="tr-TR" sz="1600" dirty="0">
                <a:solidFill>
                  <a:schemeClr val="bg1"/>
                </a:solidFill>
              </a:rPr>
              <a:t>• Kazılan asfalt atıkları moloz olarak istiflenip toprağa karışması beklenmekte, bunun sonucunda hem çevre kirliliği hem de büyük miktarlarda para kayıpları  ortaya çıkmaktadır.</a:t>
            </a:r>
            <a:br>
              <a:rPr lang="tr-TR" sz="1600" dirty="0">
                <a:solidFill>
                  <a:schemeClr val="bg1"/>
                </a:solidFill>
              </a:rPr>
            </a:br>
            <a:br>
              <a:rPr lang="tr-TR" sz="1600" dirty="0">
                <a:solidFill>
                  <a:schemeClr val="bg1"/>
                </a:solidFill>
              </a:rPr>
            </a:br>
            <a:r>
              <a:rPr lang="tr-TR" sz="1600" dirty="0">
                <a:solidFill>
                  <a:schemeClr val="bg1"/>
                </a:solidFill>
              </a:rPr>
              <a:t>• Asfalt fonksiyonunu kaybetmeden geri kazanılabilen bir temel niteliğe sahip olup halen dünyada en çok geri kazanılan malzemelerden biri olarak geleceği olan bir malzemedir.</a:t>
            </a:r>
            <a:br>
              <a:rPr lang="tr-TR" sz="1600" dirty="0">
                <a:solidFill>
                  <a:schemeClr val="bg1"/>
                </a:solidFill>
              </a:rPr>
            </a:br>
            <a:br>
              <a:rPr lang="tr-TR" sz="1600" dirty="0">
                <a:solidFill>
                  <a:schemeClr val="bg1"/>
                </a:solidFill>
              </a:rPr>
            </a:br>
            <a:r>
              <a:rPr lang="tr-TR" sz="1600" dirty="0">
                <a:solidFill>
                  <a:schemeClr val="bg1"/>
                </a:solidFill>
              </a:rPr>
              <a:t>• Türkiye'de, hem agrega rezervlerinin hızla tükenmesi, hem de bitüm yönünden dışa bağımlılık ve çevre problemlerinin de daha da önem kazanacak olması ile, önümüzdeki 5-10 yıl içinde atık malzemelerin yol yapımında yeniden kullanılması zorunluluğu ile karşı karşıya kalınacaktır.</a:t>
            </a:r>
            <a:br>
              <a:rPr lang="tr-TR" sz="1600" dirty="0">
                <a:solidFill>
                  <a:schemeClr val="bg1"/>
                </a:solidFill>
              </a:rPr>
            </a:b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B74F9E10-D144-4C7E-9063-83706AC8B75C}"/>
              </a:ext>
            </a:extLst>
          </p:cNvPr>
          <p:cNvSpPr txBox="1"/>
          <p:nvPr/>
        </p:nvSpPr>
        <p:spPr>
          <a:xfrm>
            <a:off x="2092567" y="131620"/>
            <a:ext cx="461179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4000" b="1" spc="-120" dirty="0">
                <a:solidFill>
                  <a:srgbClr val="EDC72E"/>
                </a:solidFill>
                <a:latin typeface="Poppins Bold"/>
              </a:rPr>
              <a:t>Türkiye’de Asfalt</a:t>
            </a:r>
            <a:endParaRPr lang="en-US" sz="4000" b="1" spc="-120" dirty="0">
              <a:solidFill>
                <a:srgbClr val="EDC72E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666230"/>
            <a:ext cx="9252520" cy="191770"/>
            <a:chOff x="0" y="387229"/>
            <a:chExt cx="24892000" cy="1154703"/>
          </a:xfrm>
        </p:grpSpPr>
        <p:sp>
          <p:nvSpPr>
            <p:cNvPr id="3" name="AutoShape 3"/>
            <p:cNvSpPr/>
            <p:nvPr/>
          </p:nvSpPr>
          <p:spPr>
            <a:xfrm>
              <a:off x="0" y="387229"/>
              <a:ext cx="24892000" cy="1016000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906932"/>
              <a:ext cx="24892000" cy="635000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4124643" cy="6857999"/>
            <a:chOff x="0" y="-101158"/>
            <a:chExt cx="11218904" cy="1363435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4286" r="24286"/>
            <a:stretch>
              <a:fillRect/>
            </a:stretch>
          </p:blipFill>
          <p:spPr>
            <a:xfrm>
              <a:off x="0" y="-101158"/>
              <a:ext cx="11218904" cy="1363435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572000" y="2641650"/>
            <a:ext cx="4046685" cy="24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457200" fontAlgn="auto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4124324" y="0"/>
            <a:ext cx="193199" cy="6666229"/>
            <a:chOff x="0" y="0"/>
            <a:chExt cx="760364" cy="14399353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760364" cy="14399353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380250" cy="14399353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69619" y="3968795"/>
            <a:ext cx="4763" cy="13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120"/>
              </a:lnSpc>
              <a:spcAft>
                <a:spcPts val="0"/>
              </a:spcAft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96567" y="264757"/>
            <a:ext cx="461179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4000" b="1" spc="-120" dirty="0">
                <a:solidFill>
                  <a:srgbClr val="EDC72E"/>
                </a:solidFill>
                <a:latin typeface="Poppins Bold"/>
              </a:rPr>
              <a:t>Asfalt Geri Kazanım</a:t>
            </a:r>
            <a:endParaRPr lang="en-US" sz="4000" b="1" spc="-120" dirty="0">
              <a:solidFill>
                <a:srgbClr val="EDC72E"/>
              </a:solidFill>
              <a:latin typeface="Poppins Bold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77F0596-B7BF-432E-831B-743663EE395C}"/>
              </a:ext>
            </a:extLst>
          </p:cNvPr>
          <p:cNvSpPr txBox="1"/>
          <p:nvPr/>
        </p:nvSpPr>
        <p:spPr>
          <a:xfrm>
            <a:off x="4181601" y="1836320"/>
            <a:ext cx="4821080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64160" marR="0" lvl="1" indent="-13208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tr-TR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Ü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lkemizde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sökülen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asfaltın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mümkün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olan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en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yüksek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oranda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geri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kazanılmasının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;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daha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az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agrega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ve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bitüm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kullanımı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ile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doğal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kaynak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tüketimini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azalttığı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asfalt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betonu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atığının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çevresel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etkilerinin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hava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su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ve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toprak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kirlililiği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enerji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tüketimi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gürültü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kazaların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önlenmesi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v.b.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kontrolünü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kolayla</a:t>
            </a:r>
            <a:r>
              <a:rPr kumimoji="0" lang="tr-TR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ş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tırdığı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tespit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edilmi</a:t>
            </a:r>
            <a:r>
              <a:rPr kumimoji="0" lang="tr-TR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ş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tir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Böylece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asfalt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üretim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maliyetlerinin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azalması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aynı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miktarda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kaynak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kullanılarak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daha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fazla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asfalt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yol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yapımı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ile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ekonomik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kazanç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sağladığı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görülmü</a:t>
            </a:r>
            <a:r>
              <a:rPr kumimoji="0" lang="tr-TR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ş</a:t>
            </a:r>
            <a:r>
              <a:rPr kumimoji="0" lang="en-US" sz="2000" b="0" i="0" u="none" strike="noStrike" kern="1200" cap="none" spc="16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tür</a:t>
            </a:r>
            <a:r>
              <a:rPr kumimoji="0" lang="en-US" sz="2000" b="0" i="0" u="none" strike="noStrike" kern="1200" cap="none" spc="1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16" normalizeH="0" baseline="0" noProof="0" dirty="0">
              <a:ln>
                <a:noFill/>
              </a:ln>
              <a:solidFill>
                <a:srgbClr val="F4F5F7"/>
              </a:solidFill>
              <a:effectLst/>
              <a:uLnTx/>
              <a:uFillTx/>
              <a:latin typeface="Poppins Light"/>
              <a:ea typeface="+mn-ea"/>
              <a:cs typeface="+mn-cs"/>
              <a:hlinkClick r:id="rId4" tooltip="https://www.highqualityasphalt.com.au/commercial"/>
            </a:endParaRPr>
          </a:p>
          <a:p>
            <a:endParaRPr lang="tr-TR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855" y="336653"/>
            <a:ext cx="5372904" cy="661296"/>
            <a:chOff x="0" y="66675"/>
            <a:chExt cx="11431204" cy="7248128"/>
          </a:xfrm>
        </p:grpSpPr>
        <p:sp>
          <p:nvSpPr>
            <p:cNvPr id="3" name="TextBox 3"/>
            <p:cNvSpPr txBox="1"/>
            <p:nvPr/>
          </p:nvSpPr>
          <p:spPr>
            <a:xfrm>
              <a:off x="0" y="66675"/>
              <a:ext cx="11426200" cy="305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4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spc="-120" dirty="0" err="1">
                  <a:solidFill>
                    <a:srgbClr val="EDC72E"/>
                  </a:solidFill>
                  <a:latin typeface="Poppins Bold"/>
                </a:rPr>
                <a:t>Asfalt</a:t>
              </a:r>
              <a:r>
                <a:rPr lang="en-US" sz="3600" b="1" spc="-120" dirty="0">
                  <a:solidFill>
                    <a:srgbClr val="EDC72E"/>
                  </a:solidFill>
                  <a:latin typeface="Poppins Bold"/>
                </a:rPr>
                <a:t> Geri </a:t>
              </a:r>
              <a:r>
                <a:rPr lang="en-US" sz="3600" b="1" spc="-120" dirty="0" err="1">
                  <a:solidFill>
                    <a:srgbClr val="EDC72E"/>
                  </a:solidFill>
                  <a:latin typeface="Poppins Bold"/>
                </a:rPr>
                <a:t>Dönüşüm</a:t>
              </a:r>
              <a:r>
                <a:rPr lang="en-US" sz="3600" b="1" spc="-120" dirty="0">
                  <a:solidFill>
                    <a:srgbClr val="EDC72E"/>
                  </a:solidFill>
                  <a:latin typeface="Poppins Bold"/>
                </a:rPr>
                <a:t> </a:t>
              </a:r>
              <a:r>
                <a:rPr lang="en-US" sz="3600" b="1" spc="-120" dirty="0" err="1">
                  <a:solidFill>
                    <a:srgbClr val="EDC72E"/>
                  </a:solidFill>
                  <a:latin typeface="Poppins Bold"/>
                </a:rPr>
                <a:t>Faydaları</a:t>
              </a:r>
              <a:endParaRPr lang="en-US" sz="3600" b="1" spc="-120" dirty="0">
                <a:solidFill>
                  <a:srgbClr val="EDC72E"/>
                </a:solidFill>
                <a:latin typeface="Poppins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618030"/>
              <a:ext cx="11431204" cy="696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45720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290678"/>
              <a:ext cx="11428572" cy="645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457200" fontAlgn="auto">
                <a:lnSpc>
                  <a:spcPts val="2160"/>
                </a:lnSpc>
                <a:spcBef>
                  <a:spcPts val="0"/>
                </a:spcBef>
                <a:spcAft>
                  <a:spcPts val="0"/>
                </a:spcAft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5429560" y="1827620"/>
            <a:ext cx="1545608" cy="1414666"/>
          </a:xfrm>
          <a:prstGeom prst="rect">
            <a:avLst/>
          </a:prstGeom>
          <a:solidFill>
            <a:srgbClr val="F4F5F7">
              <a:alpha val="69803"/>
            </a:srgbClr>
          </a:solidFill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7084042" y="1827620"/>
            <a:ext cx="1545608" cy="1414666"/>
          </a:xfrm>
          <a:prstGeom prst="rect">
            <a:avLst/>
          </a:prstGeom>
          <a:solidFill>
            <a:srgbClr val="F4F5F7"/>
          </a:solidFill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429560" y="3339490"/>
            <a:ext cx="1545608" cy="1414666"/>
          </a:xfrm>
          <a:prstGeom prst="rect">
            <a:avLst/>
          </a:prstGeom>
          <a:solidFill>
            <a:srgbClr val="F4F5F7"/>
          </a:solidFill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7084042" y="3339490"/>
            <a:ext cx="1545608" cy="1414666"/>
          </a:xfrm>
          <a:prstGeom prst="rect">
            <a:avLst/>
          </a:prstGeom>
          <a:solidFill>
            <a:srgbClr val="F4F5F7">
              <a:alpha val="69803"/>
            </a:srgbClr>
          </a:solidFill>
        </p:spPr>
        <p:txBody>
          <a:bodyPr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16073" t="2955" r="15518" b="14040"/>
          <a:stretch>
            <a:fillRect/>
          </a:stretch>
        </p:blipFill>
        <p:spPr>
          <a:xfrm>
            <a:off x="5431257" y="1829741"/>
            <a:ext cx="1552179" cy="14125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7359" r="31500"/>
          <a:stretch>
            <a:fillRect/>
          </a:stretch>
        </p:blipFill>
        <p:spPr>
          <a:xfrm>
            <a:off x="7094798" y="1829741"/>
            <a:ext cx="1528237" cy="14122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l="9783" r="9783" b="3210"/>
          <a:stretch>
            <a:fillRect/>
          </a:stretch>
        </p:blipFill>
        <p:spPr>
          <a:xfrm>
            <a:off x="5429560" y="3340140"/>
            <a:ext cx="1566767" cy="14140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l="35800" t="4143" r="37808" b="4972"/>
          <a:stretch>
            <a:fillRect/>
          </a:stretch>
        </p:blipFill>
        <p:spPr>
          <a:xfrm>
            <a:off x="7089367" y="3357261"/>
            <a:ext cx="1540283" cy="137912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569619" y="3346292"/>
            <a:ext cx="4763" cy="13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120"/>
              </a:lnSpc>
              <a:spcAft>
                <a:spcPts val="0"/>
              </a:spcAft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1320" y="1536677"/>
            <a:ext cx="5370551" cy="4133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Doğal</a:t>
            </a:r>
            <a:r>
              <a:rPr lang="en-US" spc="18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kaynakların</a:t>
            </a:r>
            <a:r>
              <a:rPr lang="en-US" spc="18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tüketimini</a:t>
            </a:r>
            <a:r>
              <a:rPr lang="en-US" spc="18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azaltma</a:t>
            </a:r>
            <a:r>
              <a:rPr lang="tr-TR" spc="18" dirty="0">
                <a:solidFill>
                  <a:srgbClr val="FFFFFF"/>
                </a:solidFill>
                <a:latin typeface="Poppins Light"/>
              </a:rPr>
              <a:t>k</a:t>
            </a:r>
            <a:endParaRPr lang="en-US" spc="18" dirty="0">
              <a:solidFill>
                <a:srgbClr val="FFFFFF"/>
              </a:solidFill>
              <a:latin typeface="Poppins Light"/>
            </a:endParaRP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Maliyetlerin</a:t>
            </a:r>
            <a:r>
              <a:rPr lang="en-US" spc="18" dirty="0">
                <a:solidFill>
                  <a:srgbClr val="FFFFFF"/>
                </a:solidFill>
                <a:latin typeface="Poppins Light"/>
              </a:rPr>
              <a:t> </a:t>
            </a: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dü</a:t>
            </a:r>
            <a:r>
              <a:rPr lang="tr-TR" spc="18" dirty="0">
                <a:solidFill>
                  <a:srgbClr val="FFFFFF"/>
                </a:solidFill>
                <a:latin typeface="Poppins Light"/>
              </a:rPr>
              <a:t>ş</a:t>
            </a:r>
            <a:r>
              <a:rPr lang="en-US" spc="18" dirty="0" err="1">
                <a:solidFill>
                  <a:srgbClr val="FFFFFF"/>
                </a:solidFill>
                <a:latin typeface="Poppins Light"/>
              </a:rPr>
              <a:t>mesi</a:t>
            </a:r>
            <a:endParaRPr lang="tr-TR" spc="18" dirty="0">
              <a:solidFill>
                <a:srgbClr val="FFFFFF"/>
              </a:solidFill>
              <a:latin typeface="Poppins Light"/>
            </a:endParaRP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tr-TR" spc="18" dirty="0">
                <a:solidFill>
                  <a:srgbClr val="FFFFFF"/>
                </a:solidFill>
                <a:latin typeface="Poppins Light"/>
              </a:rPr>
              <a:t>Üretim sırasında çevreye zararlı olumsuz etkilerin azalmasına olanak vermesi </a:t>
            </a: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tr-TR" spc="18" dirty="0">
                <a:solidFill>
                  <a:srgbClr val="FFFFFF"/>
                </a:solidFill>
                <a:latin typeface="Poppins Light"/>
              </a:rPr>
              <a:t>Gelişen teknolojinin geri dönüşüm uygulamalarının önünü açması </a:t>
            </a: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tr-TR" spc="18" dirty="0">
                <a:solidFill>
                  <a:srgbClr val="FFFFFF"/>
                </a:solidFill>
                <a:latin typeface="Poppins Light"/>
              </a:rPr>
              <a:t>Enerji tasarrufu sağlaması </a:t>
            </a: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tr-TR" spc="18" dirty="0">
                <a:solidFill>
                  <a:srgbClr val="FFFFFF"/>
                </a:solidFill>
                <a:latin typeface="Poppins Light"/>
              </a:rPr>
              <a:t>Üretim ve yapım aşamalarında zaman kazandırması</a:t>
            </a: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tr-TR" spc="18" dirty="0">
                <a:solidFill>
                  <a:srgbClr val="FFFFFF"/>
                </a:solidFill>
                <a:latin typeface="Poppins Light"/>
              </a:rPr>
              <a:t>Yol geometrisini kontrollü düzeltme olanağı </a:t>
            </a:r>
          </a:p>
          <a:p>
            <a:pPr marL="297180" lvl="1" indent="-148590" algn="l" defTabSz="457200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tr-TR" spc="18" dirty="0">
                <a:solidFill>
                  <a:srgbClr val="FFFFFF"/>
                </a:solidFill>
                <a:latin typeface="Poppins Light"/>
              </a:rPr>
              <a:t>Trafik etkin haldeyken uygulama imkanı bulmak vb. </a:t>
            </a:r>
          </a:p>
        </p:txBody>
      </p:sp>
      <p:grpSp>
        <p:nvGrpSpPr>
          <p:cNvPr id="20" name="Group 12"/>
          <p:cNvGrpSpPr/>
          <p:nvPr/>
        </p:nvGrpSpPr>
        <p:grpSpPr>
          <a:xfrm>
            <a:off x="-18750" y="6630748"/>
            <a:ext cx="9157970" cy="205105"/>
            <a:chOff x="0" y="0"/>
            <a:chExt cx="24892000" cy="1159099"/>
          </a:xfrm>
        </p:grpSpPr>
        <p:sp>
          <p:nvSpPr>
            <p:cNvPr id="21" name="AutoShape 13"/>
            <p:cNvSpPr/>
            <p:nvPr/>
          </p:nvSpPr>
          <p:spPr>
            <a:xfrm>
              <a:off x="0" y="0"/>
              <a:ext cx="24892000" cy="1016000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AutoShape 14"/>
            <p:cNvSpPr/>
            <p:nvPr/>
          </p:nvSpPr>
          <p:spPr>
            <a:xfrm>
              <a:off x="0" y="524099"/>
              <a:ext cx="24892000" cy="635000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0838" y="0"/>
            <a:ext cx="3713162" cy="6858000"/>
            <a:chOff x="0" y="0"/>
            <a:chExt cx="10157636" cy="142821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6707" r="26707"/>
            <a:stretch>
              <a:fillRect/>
            </a:stretch>
          </p:blipFill>
          <p:spPr>
            <a:xfrm>
              <a:off x="0" y="0"/>
              <a:ext cx="10157636" cy="1428212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" y="35053"/>
            <a:ext cx="5140046" cy="517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4400"/>
              </a:lnSpc>
              <a:spcBef>
                <a:spcPts val="0"/>
              </a:spcBef>
              <a:spcAft>
                <a:spcPts val="0"/>
              </a:spcAft>
            </a:pPr>
            <a:r>
              <a:rPr lang="tr-TR" sz="2800" b="1" spc="-120" dirty="0">
                <a:solidFill>
                  <a:srgbClr val="EDC72E"/>
                </a:solidFill>
                <a:latin typeface="Poppins Bold"/>
              </a:rPr>
              <a:t>Asfalt Geri Dönüşümde Kazanç</a:t>
            </a:r>
            <a:endParaRPr lang="en-US" sz="2800" b="1" spc="-120" dirty="0">
              <a:solidFill>
                <a:srgbClr val="EDC72E"/>
              </a:solidFill>
              <a:latin typeface="Poppins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5142884" y="0"/>
            <a:ext cx="285115" cy="6858000"/>
            <a:chOff x="0" y="0"/>
            <a:chExt cx="760364" cy="14399353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760364" cy="14399353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0"/>
              <a:ext cx="380250" cy="14399353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3429000"/>
            <a:ext cx="5429419" cy="235903"/>
            <a:chOff x="0" y="0"/>
            <a:chExt cx="24892000" cy="1180313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4892000" cy="1016000"/>
            </a:xfrm>
            <a:prstGeom prst="rect">
              <a:avLst/>
            </a:prstGeom>
            <a:solidFill>
              <a:srgbClr val="6E7075">
                <a:alpha val="4000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0" y="545313"/>
              <a:ext cx="24892000" cy="635000"/>
            </a:xfrm>
            <a:prstGeom prst="rect">
              <a:avLst/>
            </a:prstGeom>
            <a:solidFill>
              <a:srgbClr val="6E7075">
                <a:alpha val="69803"/>
              </a:srgbClr>
            </a:solidFill>
          </p:spPr>
          <p:txBody>
            <a:bodyPr/>
            <a:lstStyle/>
            <a:p>
              <a:endParaRPr lang="tr-TR"/>
            </a:p>
          </p:txBody>
        </p:sp>
      </p:grpSp>
      <p:graphicFrame>
        <p:nvGraphicFramePr>
          <p:cNvPr id="15" name="Grafik 14">
            <a:extLst>
              <a:ext uri="{FF2B5EF4-FFF2-40B4-BE49-F238E27FC236}">
                <a16:creationId xmlns:a16="http://schemas.microsoft.com/office/drawing/2014/main" id="{D5C8CB3D-BE4F-439E-BD12-7E73B3F1EA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263847"/>
              </p:ext>
            </p:extLst>
          </p:nvPr>
        </p:nvGraphicFramePr>
        <p:xfrm>
          <a:off x="0" y="580139"/>
          <a:ext cx="5140046" cy="284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ik 15">
            <a:extLst>
              <a:ext uri="{FF2B5EF4-FFF2-40B4-BE49-F238E27FC236}">
                <a16:creationId xmlns:a16="http://schemas.microsoft.com/office/drawing/2014/main" id="{5232EFC1-2BBB-4C9D-8D81-47F549955A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969019"/>
              </p:ext>
            </p:extLst>
          </p:nvPr>
        </p:nvGraphicFramePr>
        <p:xfrm>
          <a:off x="0" y="3669581"/>
          <a:ext cx="5140046" cy="3188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/>
              <a:t>Dünya Asfalt Geri Dönüşüm Makinesi Örnekleri</a:t>
            </a:r>
            <a:endParaRPr lang="en-US" sz="3200" dirty="0"/>
          </a:p>
        </p:txBody>
      </p:sp>
      <p:pic>
        <p:nvPicPr>
          <p:cNvPr id="4" name="Enuo's trailer asphalt recycler operation demo">
            <a:hlinkClick r:id="" action="ppaction://media"/>
            <a:extLst>
              <a:ext uri="{FF2B5EF4-FFF2-40B4-BE49-F238E27FC236}">
                <a16:creationId xmlns:a16="http://schemas.microsoft.com/office/drawing/2014/main" id="{6C24C257-341D-4ABF-A491-2D28364CF3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348880"/>
            <a:ext cx="4572000" cy="4104456"/>
          </a:xfrm>
        </p:spPr>
      </p:pic>
      <p:pic>
        <p:nvPicPr>
          <p:cNvPr id="5" name="Asphalt Recycler - KM T2 Asphalt Recycler - KM International">
            <a:hlinkClick r:id="" action="ppaction://media"/>
            <a:extLst>
              <a:ext uri="{FF2B5EF4-FFF2-40B4-BE49-F238E27FC236}">
                <a16:creationId xmlns:a16="http://schemas.microsoft.com/office/drawing/2014/main" id="{CD998BF2-4F35-4999-B4D5-4FFC4027E9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348880"/>
            <a:ext cx="4572000" cy="410445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CC954E5-5666-4A27-A28A-0449B940D6F6}"/>
              </a:ext>
            </a:extLst>
          </p:cNvPr>
          <p:cNvSpPr txBox="1"/>
          <p:nvPr/>
        </p:nvSpPr>
        <p:spPr>
          <a:xfrm>
            <a:off x="4591725" y="1844824"/>
            <a:ext cx="455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145AB77-2C4B-47A8-8AE4-FBA5D4DC80EC}"/>
              </a:ext>
            </a:extLst>
          </p:cNvPr>
          <p:cNvSpPr txBox="1"/>
          <p:nvPr/>
        </p:nvSpPr>
        <p:spPr>
          <a:xfrm>
            <a:off x="4589756" y="1844824"/>
            <a:ext cx="455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KM International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D6AE034-CFF0-40C0-B970-0E05A049A1C4}"/>
              </a:ext>
            </a:extLst>
          </p:cNvPr>
          <p:cNvSpPr txBox="1"/>
          <p:nvPr/>
        </p:nvSpPr>
        <p:spPr>
          <a:xfrm>
            <a:off x="9862" y="1844824"/>
            <a:ext cx="455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Enuo’s</a:t>
            </a:r>
            <a:r>
              <a:rPr lang="tr-TR" dirty="0"/>
              <a:t> </a:t>
            </a:r>
            <a:r>
              <a:rPr lang="tr-TR" dirty="0" err="1"/>
              <a:t>Trailer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780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38D4C5-3070-4F8D-88FA-2169F246D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tr-TR" sz="32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Arial Black" panose="020B0A04020102020204" pitchFamily="34" charset="0"/>
              </a:rPr>
              <a:t>Asfalt Geri Dönüşüm Makinesi</a:t>
            </a:r>
          </a:p>
        </p:txBody>
      </p:sp>
      <p:sp>
        <p:nvSpPr>
          <p:cNvPr id="4" name="Alt Başlık 3">
            <a:extLst>
              <a:ext uri="{FF2B5EF4-FFF2-40B4-BE49-F238E27FC236}">
                <a16:creationId xmlns:a16="http://schemas.microsoft.com/office/drawing/2014/main" id="{46F12E54-E45F-4824-BF8F-25818336D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908720"/>
            <a:ext cx="6624736" cy="5517232"/>
          </a:xfrm>
        </p:spPr>
        <p:txBody>
          <a:bodyPr anchor="ctr"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1"/>
                </a:solidFill>
              </a:rPr>
              <a:t>Yapılacak olan makine; inceler (</a:t>
            </a:r>
            <a:r>
              <a:rPr lang="tr-TR" sz="1800" dirty="0" err="1">
                <a:solidFill>
                  <a:schemeClr val="tx1"/>
                </a:solidFill>
              </a:rPr>
              <a:t>frezelenmiş</a:t>
            </a:r>
            <a:r>
              <a:rPr lang="tr-TR" sz="1800" dirty="0">
                <a:solidFill>
                  <a:schemeClr val="tx1"/>
                </a:solidFill>
              </a:rPr>
              <a:t> asfalt), kazıma asfalt ve kırık asfalt plakalarını geri dönüştürerek, kullanıma hazır hale getirecek şekilde dizayn edilmiştir.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1"/>
                </a:solidFill>
              </a:rPr>
              <a:t>Projede asfalt geri dönüştürme makinesi saatte 10 ton asfaltı geri dönüştürecek kapasiteye sahip olacaktır.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1"/>
                </a:solidFill>
              </a:rPr>
              <a:t>Projede kullanılması planlanan otomasyon sistemiyle tam otomatik çalışarak asfaltı hazır hale getirecek ve Dünya’da bu konuda emsalsiz bir konumda olacaktır.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1"/>
                </a:solidFill>
              </a:rPr>
              <a:t>Bünyesinde barındıracağı bitüm takviye tankı sayesinde çok daha verimli çalışacak ve yeni dökülmüş olan asfalta göre kaybı minimuma inecektir.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chemeClr val="tx1"/>
                </a:solidFill>
              </a:rPr>
              <a:t>Isıtma parçalama kazanında yapılacak olan brülör alev koruyucu muhafazasıyla asfalttaki bitümü, katkı malzemelerini alevden koruyarak zarar vermeyecek ve bu geliştirmesiyle de Dünya’da tek olacaktır.</a:t>
            </a:r>
          </a:p>
        </p:txBody>
      </p:sp>
    </p:spTree>
    <p:extLst>
      <p:ext uri="{BB962C8B-B14F-4D97-AF65-F5344CB8AC3E}">
        <p14:creationId xmlns:p14="http://schemas.microsoft.com/office/powerpoint/2010/main" val="3246788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">
      <a:dk1>
        <a:srgbClr val="4D4D4D"/>
      </a:dk1>
      <a:lt1>
        <a:srgbClr val="FFFFFF"/>
      </a:lt1>
      <a:dk2>
        <a:srgbClr val="000000"/>
      </a:dk2>
      <a:lt2>
        <a:srgbClr val="858800"/>
      </a:lt2>
      <a:accent1>
        <a:srgbClr val="015219"/>
      </a:accent1>
      <a:accent2>
        <a:srgbClr val="A9C42B"/>
      </a:accent2>
      <a:accent3>
        <a:srgbClr val="FFFFFF"/>
      </a:accent3>
      <a:accent4>
        <a:srgbClr val="404040"/>
      </a:accent4>
      <a:accent5>
        <a:srgbClr val="AAB3AB"/>
      </a:accent5>
      <a:accent6>
        <a:srgbClr val="99B126"/>
      </a:accent6>
      <a:hlink>
        <a:srgbClr val="A1B5DD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A5A5A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33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8CA82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000000"/>
        </a:dk2>
        <a:lt2>
          <a:srgbClr val="197B00"/>
        </a:lt2>
        <a:accent1>
          <a:srgbClr val="407400"/>
        </a:accent1>
        <a:accent2>
          <a:srgbClr val="A1E451"/>
        </a:accent2>
        <a:accent3>
          <a:srgbClr val="FFFFFF"/>
        </a:accent3>
        <a:accent4>
          <a:srgbClr val="404040"/>
        </a:accent4>
        <a:accent5>
          <a:srgbClr val="AFBCAA"/>
        </a:accent5>
        <a:accent6>
          <a:srgbClr val="91CF49"/>
        </a:accent6>
        <a:hlink>
          <a:srgbClr val="339A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4D4D4D"/>
        </a:dk1>
        <a:lt1>
          <a:srgbClr val="FFFFFF"/>
        </a:lt1>
        <a:dk2>
          <a:srgbClr val="000000"/>
        </a:dk2>
        <a:lt2>
          <a:srgbClr val="2B7425"/>
        </a:lt2>
        <a:accent1>
          <a:srgbClr val="94D723"/>
        </a:accent1>
        <a:accent2>
          <a:srgbClr val="4D8011"/>
        </a:accent2>
        <a:accent3>
          <a:srgbClr val="FFFFFF"/>
        </a:accent3>
        <a:accent4>
          <a:srgbClr val="404040"/>
        </a:accent4>
        <a:accent5>
          <a:srgbClr val="C8E8AC"/>
        </a:accent5>
        <a:accent6>
          <a:srgbClr val="45730E"/>
        </a:accent6>
        <a:hlink>
          <a:srgbClr val="A3C5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" id="{8B2165D4-5682-4CCA-9112-70006B62E751}" vid="{08879335-5FEF-496E-AA0D-67D0B6BBF5A4}"/>
    </a:ext>
  </a:ext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Custom 145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145858"/>
      </a:accent1>
      <a:accent2>
        <a:srgbClr val="208F8C"/>
      </a:accent2>
      <a:accent3>
        <a:srgbClr val="3FCDB5"/>
      </a:accent3>
      <a:accent4>
        <a:srgbClr val="5DD5C1"/>
      </a:accent4>
      <a:accent5>
        <a:srgbClr val="23748D"/>
      </a:accent5>
      <a:accent6>
        <a:srgbClr val="004760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eması">
  <a:themeElements>
    <a:clrScheme name="Custom 145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145858"/>
      </a:accent1>
      <a:accent2>
        <a:srgbClr val="208F8C"/>
      </a:accent2>
      <a:accent3>
        <a:srgbClr val="3FCDB5"/>
      </a:accent3>
      <a:accent4>
        <a:srgbClr val="5DD5C1"/>
      </a:accent4>
      <a:accent5>
        <a:srgbClr val="23748D"/>
      </a:accent5>
      <a:accent6>
        <a:srgbClr val="004760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Custom 145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145858"/>
      </a:accent1>
      <a:accent2>
        <a:srgbClr val="208F8C"/>
      </a:accent2>
      <a:accent3>
        <a:srgbClr val="3FCDB5"/>
      </a:accent3>
      <a:accent4>
        <a:srgbClr val="5DD5C1"/>
      </a:accent4>
      <a:accent5>
        <a:srgbClr val="23748D"/>
      </a:accent5>
      <a:accent6>
        <a:srgbClr val="004760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707</Words>
  <Application>Microsoft Office PowerPoint</Application>
  <PresentationFormat>Ekran Gösterisi (4:3)</PresentationFormat>
  <Paragraphs>64</Paragraphs>
  <Slides>12</Slides>
  <Notes>6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12</vt:i4>
      </vt:variant>
    </vt:vector>
  </HeadingPairs>
  <TitlesOfParts>
    <vt:vector size="28" baseType="lpstr">
      <vt:lpstr>Arial</vt:lpstr>
      <vt:lpstr>Arial Black</vt:lpstr>
      <vt:lpstr>Arial Rounded MT Bold</vt:lpstr>
      <vt:lpstr>Calibri</vt:lpstr>
      <vt:lpstr>Calibri Light</vt:lpstr>
      <vt:lpstr>Poppins Bold</vt:lpstr>
      <vt:lpstr>Poppins Light</vt:lpstr>
      <vt:lpstr>Wingdings</vt:lpstr>
      <vt:lpstr>template</vt:lpstr>
      <vt:lpstr>Özel Tasarım</vt:lpstr>
      <vt:lpstr>15_Office Theme</vt:lpstr>
      <vt:lpstr>Office Teması</vt:lpstr>
      <vt:lpstr>1_Office Theme</vt:lpstr>
      <vt:lpstr>Office Theme</vt:lpstr>
      <vt:lpstr>2_Office Theme</vt:lpstr>
      <vt:lpstr>3_Office Theme</vt:lpstr>
      <vt:lpstr>ASFALT GERİ DÖNÜŞÜM MAKİNESİ</vt:lpstr>
      <vt:lpstr>Asfalt Geri Dönüşümü</vt:lpstr>
      <vt:lpstr>Dünyada Asfalt Geri Dönüşümü</vt:lpstr>
      <vt:lpstr>• Türkiye’de her yıl yaklaşık 40 milyon ton asfalt kullanılmaktadır.  • Kullanılan bu asfalt 2 yılda bir bakım ihtiyacı duymakta ve 10 yılda da ömrünü tamamlamaktadır.  • Bu sebeplerden ortaya çok yüksek miktarlarda atık asfalt çıkmaktadır. Çevre ve Şehircilik Bakanlığınca tehlikeli atık (B2130) sınıfında bulunan asfaltın doğaya zararı çok fazladır.  • Kazılan asfalt atıkları moloz olarak istiflenip toprağa karışması beklenmekte, bunun sonucunda hem çevre kirliliği hem de büyük miktarlarda para kayıpları  ortaya çıkmaktadır.  • Asfalt fonksiyonunu kaybetmeden geri kazanılabilen bir temel niteliğe sahip olup halen dünyada en çok geri kazanılan malzemelerden biri olarak geleceği olan bir malzemedir.  • Türkiye'de, hem agrega rezervlerinin hızla tükenmesi, hem de bitüm yönünden dışa bağımlılık ve çevre problemlerinin de daha da önem kazanacak olması ile, önümüzdeki 5-10 yıl içinde atık malzemelerin yol yapımında yeniden kullanılması zorunluluğu ile karşı karşıya kalınacaktır. </vt:lpstr>
      <vt:lpstr>PowerPoint Sunusu</vt:lpstr>
      <vt:lpstr>PowerPoint Sunusu</vt:lpstr>
      <vt:lpstr>PowerPoint Sunusu</vt:lpstr>
      <vt:lpstr>Dünya Asfalt Geri Dönüşüm Makinesi Örnekleri</vt:lpstr>
      <vt:lpstr>Asfalt Geri Dönüşüm Makinesi</vt:lpstr>
      <vt:lpstr>PowerPoint Sunusu</vt:lpstr>
      <vt:lpstr>PowerPoint Sunusu</vt:lpstr>
      <vt:lpstr>BİZİ DİNLEDİĞİNİZ İÇİN TEŞEKKÜR EDERİZ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ASFALT GERİ DÖNÜŞÜM MAKİNESİ</dc:title>
  <dc:creator>esad dereli</dc:creator>
  <cp:lastModifiedBy>Selman Erdem</cp:lastModifiedBy>
  <cp:revision>43</cp:revision>
  <dcterms:created xsi:type="dcterms:W3CDTF">2021-01-13T07:55:45Z</dcterms:created>
  <dcterms:modified xsi:type="dcterms:W3CDTF">2024-07-04T20:18:48Z</dcterms:modified>
</cp:coreProperties>
</file>